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3882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55389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805418100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63349820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29903233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359276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421275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255176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8176517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88745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64911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81512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AC7780-5749-EB23-FFFA-D1660AFDFFF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097796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23495589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68903785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4/28/2025</a:t>
            </a:fld>
            <a:endParaRPr lang="en-US"/>
          </a:p>
        </p:txBody>
      </p:sp>
      <p:sp>
        <p:nvSpPr>
          <p:cNvPr id="59275478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93474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761813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70394016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2533386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4/28/2025</a:t>
            </a:fld>
            <a:endParaRPr lang="en-US"/>
          </a:p>
        </p:txBody>
      </p:sp>
      <p:sp>
        <p:nvSpPr>
          <p:cNvPr id="206796278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45877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9439749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5297171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9597050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4/28/2025</a:t>
            </a:fld>
            <a:endParaRPr lang="en-US"/>
          </a:p>
        </p:txBody>
      </p:sp>
      <p:sp>
        <p:nvSpPr>
          <p:cNvPr id="133163520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212349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49581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9050476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82658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4/28/2025</a:t>
            </a:fld>
            <a:endParaRPr lang="en-US"/>
          </a:p>
        </p:txBody>
      </p:sp>
      <p:sp>
        <p:nvSpPr>
          <p:cNvPr id="144036999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3263588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1067149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4536048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2837083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4/28/2025</a:t>
            </a:fld>
            <a:endParaRPr lang="en-US"/>
          </a:p>
        </p:txBody>
      </p:sp>
      <p:sp>
        <p:nvSpPr>
          <p:cNvPr id="115674210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4143082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34100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1722643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7796700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9158104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4/28/2025</a:t>
            </a:fld>
            <a:endParaRPr lang="en-US"/>
          </a:p>
        </p:txBody>
      </p:sp>
      <p:sp>
        <p:nvSpPr>
          <p:cNvPr id="122871547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6427356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6002155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3561009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6661549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4772284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39160757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3200127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4/28/2025</a:t>
            </a:fld>
            <a:endParaRPr lang="en-US"/>
          </a:p>
        </p:txBody>
      </p:sp>
      <p:sp>
        <p:nvSpPr>
          <p:cNvPr id="369822835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83789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2667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0332754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4/28/2025</a:t>
            </a:fld>
            <a:endParaRPr lang="en-US"/>
          </a:p>
        </p:txBody>
      </p:sp>
      <p:sp>
        <p:nvSpPr>
          <p:cNvPr id="207558716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754144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849946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4/28/2025</a:t>
            </a:fld>
            <a:endParaRPr lang="en-US"/>
          </a:p>
        </p:txBody>
      </p:sp>
      <p:sp>
        <p:nvSpPr>
          <p:cNvPr id="122449788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0817223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445509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12636081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8183978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8138691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4/28/2025</a:t>
            </a:fld>
            <a:endParaRPr lang="en-US"/>
          </a:p>
        </p:txBody>
      </p:sp>
      <p:sp>
        <p:nvSpPr>
          <p:cNvPr id="51629580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792686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7147319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01908639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85481249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6757226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4/28/2025</a:t>
            </a:fld>
            <a:endParaRPr lang="en-US"/>
          </a:p>
        </p:txBody>
      </p:sp>
      <p:sp>
        <p:nvSpPr>
          <p:cNvPr id="57871159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943394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961385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3919923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65973045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4/28/2025</a:t>
            </a:fld>
            <a:endParaRPr lang="en-US"/>
          </a:p>
        </p:txBody>
      </p:sp>
      <p:sp>
        <p:nvSpPr>
          <p:cNvPr id="135061558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104044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7237178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Testing Title 0122</a:t>
            </a:r>
            <a:r>
              <a:rPr lang="en-US"/>
              <a:t>33</a:t>
            </a:r>
            <a:endParaRPr lang="en-US"/>
          </a:p>
        </p:txBody>
      </p:sp>
      <p:sp>
        <p:nvSpPr>
          <p:cNvPr id="190493196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Description of first slide</a:t>
            </a:r>
            <a:endParaRPr lang="en-US"/>
          </a:p>
        </p:txBody>
      </p:sp>
      <p:sp>
        <p:nvSpPr>
          <p:cNvPr id="210326512" name=""/>
          <p:cNvSpPr/>
          <p:nvPr/>
        </p:nvSpPr>
        <p:spPr bwMode="auto">
          <a:xfrm flipH="0" flipV="0">
            <a:off x="43416" y="444499"/>
            <a:ext cx="3460749" cy="1799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956533" name=""/>
          <p:cNvSpPr/>
          <p:nvPr/>
        </p:nvSpPr>
        <p:spPr bwMode="auto">
          <a:xfrm flipH="0" flipV="0">
            <a:off x="6425166" y="560916"/>
            <a:ext cx="2465916" cy="1047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7449581" name=""/>
          <p:cNvSpPr/>
          <p:nvPr/>
        </p:nvSpPr>
        <p:spPr bwMode="auto">
          <a:xfrm flipH="0" flipV="0">
            <a:off x="1556833" y="4413249"/>
            <a:ext cx="2645833" cy="59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1053918" name=""/>
          <p:cNvSpPr/>
          <p:nvPr/>
        </p:nvSpPr>
        <p:spPr bwMode="auto">
          <a:xfrm flipH="0" flipV="0">
            <a:off x="7726916" y="5259916"/>
            <a:ext cx="3153833" cy="719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1925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SECOND SLIDE 02 02</a:t>
            </a:r>
            <a:endParaRPr/>
          </a:p>
        </p:txBody>
      </p:sp>
      <p:sp>
        <p:nvSpPr>
          <p:cNvPr id="91540614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testing this description of slide 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onlyoffice/8.3.3.18</Application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Jan Němeček</cp:lastModifiedBy>
  <cp:revision>7</cp:revision>
  <dcterms:modified xsi:type="dcterms:W3CDTF">2025-04-28T08:53:26Z</dcterms:modified>
</cp:coreProperties>
</file>