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5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882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5538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4/29/25</a:t>
            </a:fld>
            <a:endParaRPr lang="en-US"/>
          </a:p>
        </p:txBody>
      </p:sp>
      <p:sp>
        <p:nvSpPr>
          <p:cNvPr id="805418100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334982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82990323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35927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212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55176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17651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874517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26491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8151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AC7780-5749-EB23-FFFA-D1660AFDFFFE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09779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22349558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16890378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5927547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3474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6181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87039401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1253338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20679627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4587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43974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15297171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09597050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3316352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21234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9581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8905047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68265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4403699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26358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067149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9453604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283708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1567421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14308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3410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1722643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3779670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0915810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22871547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6427356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00215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3356100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661549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84772284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916075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73200127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36982283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83789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2667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00332754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207558716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75414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4994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22449788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817223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45509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1263608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58183978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8138691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51629580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79268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714731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001908639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85481249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757226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5787115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94339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96138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3919923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86597304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35061558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104044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23717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Testing Title 012233</a:t>
            </a:r>
          </a:p>
        </p:txBody>
      </p:sp>
      <p:sp>
        <p:nvSpPr>
          <p:cNvPr id="19049319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Description of first slide</a:t>
            </a:r>
          </a:p>
        </p:txBody>
      </p:sp>
      <p:sp>
        <p:nvSpPr>
          <p:cNvPr id="210326512" name="Rectangle 210326511"/>
          <p:cNvSpPr/>
          <p:nvPr/>
        </p:nvSpPr>
        <p:spPr bwMode="auto">
          <a:xfrm>
            <a:off x="43416" y="444499"/>
            <a:ext cx="3460749" cy="179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Z"/>
          </a:p>
        </p:txBody>
      </p:sp>
      <p:sp>
        <p:nvSpPr>
          <p:cNvPr id="659956533" name="Rectangle 659956532"/>
          <p:cNvSpPr/>
          <p:nvPr/>
        </p:nvSpPr>
        <p:spPr bwMode="auto">
          <a:xfrm>
            <a:off x="6425166" y="560916"/>
            <a:ext cx="2465916" cy="104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Z"/>
          </a:p>
        </p:txBody>
      </p:sp>
      <p:sp>
        <p:nvSpPr>
          <p:cNvPr id="1977449581" name="Rectangle 1977449580"/>
          <p:cNvSpPr/>
          <p:nvPr/>
        </p:nvSpPr>
        <p:spPr bwMode="auto">
          <a:xfrm>
            <a:off x="1556833" y="4413249"/>
            <a:ext cx="2645833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Z"/>
          </a:p>
        </p:txBody>
      </p:sp>
      <p:sp>
        <p:nvSpPr>
          <p:cNvPr id="851053918" name="Rectangle 851053917"/>
          <p:cNvSpPr/>
          <p:nvPr/>
        </p:nvSpPr>
        <p:spPr bwMode="auto">
          <a:xfrm>
            <a:off x="7726916" y="5259916"/>
            <a:ext cx="3153833" cy="7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192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SECOND SLIDE 02 02</a:t>
            </a:r>
          </a:p>
        </p:txBody>
      </p:sp>
      <p:sp>
        <p:nvSpPr>
          <p:cNvPr id="9154061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testing this description of slide 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3E189-1969-0115-AE0F-431186B5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47963"/>
            <a:ext cx="257175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Testing Title 012233</vt:lpstr>
      <vt:lpstr>SECOND SLIDE 02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Title 012233</dc:title>
  <dc:creator/>
  <cp:lastModifiedBy>Jan Nemecek</cp:lastModifiedBy>
  <cp:revision>8</cp:revision>
  <dcterms:modified xsi:type="dcterms:W3CDTF">2025-04-29T08:22:56Z</dcterms:modified>
</cp:coreProperties>
</file>