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F07EA-DCDF-1A44-57BE-71CDE209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790ADE-9C5F-D096-8CD6-C715D3599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F50137-96C4-5DD3-C256-57AC7D10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7FBAC5-0F88-D2CD-9E91-646B0C9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BA51CB-299E-0B02-CC1C-ABE9776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65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99A69-E72D-BDC8-95CA-F8760F72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3FB00B-F206-B84F-CAC9-DDEEA968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50026C-83F1-7AFE-7828-5A23173E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85C306-E39D-52CA-0F1A-2EBFB8E8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B09E71-0C86-F142-7330-8E7C3C0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7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4B928E-7471-C8E8-557D-8A469C24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D17243-9D07-AB42-595D-A7A897CF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2FFEED-F821-08E9-BBAE-D446D7ED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E1FC26-EAE2-0A98-1D2A-C7B1BF2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15307B-A18A-4D57-10D1-9057022E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31F8BF-1444-8240-F58A-C303E9D0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5A470-36E0-EF6E-FA2C-4AEB5C86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6FD6BB-D573-FEDC-1908-9444FB40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F81E15-A3E5-71B6-9A3D-11454F79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46AA2A-B621-BDFF-39E4-7114F51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F1F98-DBE0-B25E-0C63-E606979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6A2794-2C16-2C36-2578-EC113EA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A42600-B5A8-2683-99F9-AE98260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62EAA-50BE-9878-5DFD-BE9F0BE4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0E792-D78F-6F28-F1EE-FE774C1D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5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F9B21-A3FE-CDFF-6EF7-D7772C8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D4E15-C5FF-195B-66FD-E2E9CFC2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026E8C-C0F6-C43B-F145-5A3B31F8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AE890-1DD3-660C-64B3-10FFA6F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BD9ADB-41AF-2127-648C-4BF1649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4A5F46-B8DB-065F-9A0D-24D7DA6D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73237-3134-5EFB-99C8-B8730290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28A1EF-E6D4-CC39-9054-DFDDAFCC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20F01C-5CED-CB14-F0CE-11720A73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DBD48B-F7BE-0041-5F11-13C8153D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74733F-DD21-FD22-FE83-206D3F77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CD93FBA-ECDF-54BD-94A7-384FD5F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EFDFF03-5EEE-061A-0425-C874148B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246EA2A-B5CC-BCD8-093D-2979D83D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9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9C3A9-93A8-4217-3A22-6DCC11F8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8165AF-1496-F2F9-5B2A-CAA2F456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CEB3EB-7975-7935-408A-2D199CB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DA709A-917C-9C12-9743-CC8D7B1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9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F40807-D2A2-0E20-A7A8-7A5A9B3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7710B36-B96B-F4D4-5FB8-917100F7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2EA222-2134-7581-22A7-CE7F3520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8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E06D0-AE55-367F-1E26-279B8350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C9EDA6-727A-CBF5-9DF2-DE892CD0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E9E5FD-BD80-053B-143C-72D51C839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367695-C509-FCEE-ABE6-73D245D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DC80D6-ADE2-169B-0F34-E3F13FB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FD0160-67CC-0D8F-57F7-32DBADD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4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173AE5-CA3F-78CD-0D92-5DA19FCF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FBD9F4-B0A1-5872-B817-B7005AF48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299267-E283-F2C0-0F09-88B7AF4F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B4DC23-59D0-4E25-EFF3-14A99882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4EBA0F-B6A8-4862-8107-FFEFDE3A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4BCB1A-FB83-1136-A700-296611D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25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AF71320-EBF4-39CC-747F-E020719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D0F2C5-1019-8EF0-0E06-92750983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137284-12D1-ED7E-1A73-220A8222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3CCCC9-5CA3-9F2E-EF77-1B7D45A3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9A29BB-CE7E-518C-BB7E-FD0061E3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1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D4D09-0804-68C8-76C0-E467AEB33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Gift</a:t>
            </a:r>
            <a:r>
              <a:rPr lang="pl-PL" dirty="0"/>
              <a:t>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calcualtor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832680-37B3-820D-2309-2B142E2A4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Odważny</a:t>
            </a:r>
          </a:p>
        </p:txBody>
      </p:sp>
    </p:spTree>
    <p:extLst>
      <p:ext uri="{BB962C8B-B14F-4D97-AF65-F5344CB8AC3E}">
        <p14:creationId xmlns:p14="http://schemas.microsoft.com/office/powerpoint/2010/main" val="34968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6CFD4-9D2F-B003-8A60-F3B165A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C8E21A-3E57-4069-ACC6-DB8DDC0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shape</a:t>
            </a:r>
            <a:r>
              <a:rPr lang="pl-PL" dirty="0"/>
              <a:t> and </a:t>
            </a:r>
            <a:r>
              <a:rPr lang="pl-PL" dirty="0" err="1"/>
              <a:t>dimensions</a:t>
            </a:r>
            <a:r>
              <a:rPr lang="pl-PL" dirty="0"/>
              <a:t> of the </a:t>
            </a:r>
            <a:r>
              <a:rPr lang="pl-PL" dirty="0" err="1"/>
              <a:t>gift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 err="1"/>
              <a:t>Calculates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surface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and </a:t>
            </a:r>
            <a:r>
              <a:rPr lang="pl-PL" dirty="0" err="1"/>
              <a:t>tells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much </a:t>
            </a:r>
            <a:r>
              <a:rPr lang="pl-PL" dirty="0" err="1"/>
              <a:t>paper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cut</a:t>
            </a:r>
            <a:r>
              <a:rPr lang="pl-PL" dirty="0"/>
              <a:t> from a standard </a:t>
            </a:r>
            <a:r>
              <a:rPr lang="pl-PL" dirty="0" err="1"/>
              <a:t>roll</a:t>
            </a:r>
            <a:r>
              <a:rPr lang="pl-PL" dirty="0"/>
              <a:t> of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 to </a:t>
            </a:r>
            <a:r>
              <a:rPr lang="pl-PL" dirty="0" err="1"/>
              <a:t>wrap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gifts</a:t>
            </a:r>
            <a:r>
              <a:rPr lang="pl-PL" dirty="0"/>
              <a:t> </a:t>
            </a:r>
            <a:r>
              <a:rPr lang="pl-PL" dirty="0" err="1"/>
              <a:t>identified</a:t>
            </a:r>
            <a:r>
              <a:rPr lang="pl-PL" dirty="0"/>
              <a:t> by </a:t>
            </a:r>
            <a:r>
              <a:rPr lang="pl-PL" dirty="0" err="1"/>
              <a:t>name</a:t>
            </a:r>
            <a:r>
              <a:rPr lang="pl-PL" dirty="0"/>
              <a:t> of the </a:t>
            </a:r>
            <a:r>
              <a:rPr lang="pl-PL" dirty="0" err="1"/>
              <a:t>receiver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F2182-6B45-379E-402A-9A5388E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Difficulties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the </a:t>
            </a:r>
            <a:r>
              <a:rPr lang="pl-PL" dirty="0" err="1"/>
              <a:t>way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F1A0AB-3E3F-AD32-8077-BB8D3631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Usage</a:t>
            </a:r>
            <a:r>
              <a:rPr lang="pl-PL" dirty="0"/>
              <a:t> of Java.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Splitting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Exceptions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AB38A5-AB99-D42B-E254-0D40E390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skills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AAFFE1-CDD2-F522-6D22-B501DA39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Basics of Java</a:t>
            </a:r>
          </a:p>
          <a:p>
            <a:endParaRPr lang="pl-PL" dirty="0"/>
          </a:p>
          <a:p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19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ED37D-9275-C2F3-D728-795A3C75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Room</a:t>
            </a:r>
            <a:r>
              <a:rPr lang="pl-PL" dirty="0"/>
              <a:t> for </a:t>
            </a:r>
            <a:r>
              <a:rPr lang="pl-PL" dirty="0" err="1"/>
              <a:t>improvement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A468C-00B6-DBF3-BB30-85184228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Foolproofing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Extended </a:t>
            </a:r>
            <a:r>
              <a:rPr lang="pl-PL" dirty="0" err="1"/>
              <a:t>functionality</a:t>
            </a:r>
            <a:r>
              <a:rPr lang="pl-PL" dirty="0"/>
              <a:t> (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shapes</a:t>
            </a:r>
            <a:r>
              <a:rPr lang="pl-PL" dirty="0"/>
              <a:t>,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optimised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materials)</a:t>
            </a:r>
          </a:p>
        </p:txBody>
      </p:sp>
    </p:spTree>
    <p:extLst>
      <p:ext uri="{BB962C8B-B14F-4D97-AF65-F5344CB8AC3E}">
        <p14:creationId xmlns:p14="http://schemas.microsoft.com/office/powerpoint/2010/main" val="36179276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</Words>
  <Application>Microsoft Office PowerPoint</Application>
  <PresentationFormat>Panoramiczny</PresentationFormat>
  <Paragraphs>23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Gift wrapping calcualtor</vt:lpstr>
      <vt:lpstr>Functionality</vt:lpstr>
      <vt:lpstr>Difficulties along the way</vt:lpstr>
      <vt:lpstr>New skills</vt:lpstr>
      <vt:lpstr>Room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wrapping calcualtor</dc:title>
  <dc:creator>Jan Odważny</dc:creator>
  <cp:lastModifiedBy>Jan Odważny</cp:lastModifiedBy>
  <cp:revision>1</cp:revision>
  <dcterms:created xsi:type="dcterms:W3CDTF">2022-12-18T21:16:55Z</dcterms:created>
  <dcterms:modified xsi:type="dcterms:W3CDTF">2022-12-18T21:29:24Z</dcterms:modified>
</cp:coreProperties>
</file>