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A3F07EA-DCDF-1A44-57BE-71CDE209C0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15790ADE-9C5F-D096-8CD6-C715D35993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39F50137-96C4-5DD3-C256-57AC7D105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2B332-0ED2-4DAE-B10B-FD09EB3735C7}" type="datetimeFigureOut">
              <a:rPr lang="pl-PL" smtClean="0"/>
              <a:t>18.12.2022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127FBAC5-0F88-D2CD-9E91-646B0C941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3DBA51CB-299E-0B02-CC1C-ABE97763B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70BD6-4C65-404D-A0A0-4824A7D5AAB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91652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1B99A69-E72D-BDC8-95CA-F8760F729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B63FB00B-F206-B84F-CAC9-DDEEA9683B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6F50026C-83F1-7AFE-7828-5A23173EF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2B332-0ED2-4DAE-B10B-FD09EB3735C7}" type="datetimeFigureOut">
              <a:rPr lang="pl-PL" smtClean="0"/>
              <a:t>18.12.2022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8885C306-E39D-52CA-0F1A-2EBFB8E8C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D5B09E71-0C86-F142-7330-8E7C3C0A8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70BD6-4C65-404D-A0A0-4824A7D5AAB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91758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794B928E-7471-C8E8-557D-8A469C2417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97D17243-9D07-AB42-595D-A7A897CF3A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912FFEED-F821-08E9-BBAE-D446D7EDF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2B332-0ED2-4DAE-B10B-FD09EB3735C7}" type="datetimeFigureOut">
              <a:rPr lang="pl-PL" smtClean="0"/>
              <a:t>18.12.2022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9FE1FC26-EAE2-0A98-1D2A-C7B1BF297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3E15307B-A18A-4D57-10D1-9057022E3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70BD6-4C65-404D-A0A0-4824A7D5AAB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551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831F8BF-1444-8240-F58A-C303E9D0A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BA5A470-36E0-EF6E-FA2C-4AEB5C8654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406FD6BB-D573-FEDC-1908-9444FB405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2B332-0ED2-4DAE-B10B-FD09EB3735C7}" type="datetimeFigureOut">
              <a:rPr lang="pl-PL" smtClean="0"/>
              <a:t>18.12.2022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C1F81E15-A3E5-71B6-9A3D-11454F790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3946AA2A-B621-BDFF-39E4-7114F51B9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70BD6-4C65-404D-A0A0-4824A7D5AAB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65768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8FF1F98-DBE0-B25E-0C63-E60697995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246A2794-2C16-2C36-2578-EC113EA58A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58A42600-B5A8-2683-99F9-AE982603F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2B332-0ED2-4DAE-B10B-FD09EB3735C7}" type="datetimeFigureOut">
              <a:rPr lang="pl-PL" smtClean="0"/>
              <a:t>18.12.2022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E0B62EAA-50BE-9878-5DFD-BE9F0BE48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1430E792-D78F-6F28-F1EE-FE774C1D0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70BD6-4C65-404D-A0A0-4824A7D5AAB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19510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41F9B21-A3FE-CDFF-6EF7-D7772C83A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24D4E15-C5FF-195B-66FD-E2E9CFC26E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E3026E8C-C0F6-C43B-F145-5A3B31F899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73EAE890-1DD3-660C-64B3-10FFA6F37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2B332-0ED2-4DAE-B10B-FD09EB3735C7}" type="datetimeFigureOut">
              <a:rPr lang="pl-PL" smtClean="0"/>
              <a:t>18.12.2022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4FBD9ADB-41AF-2127-648C-4BF16497F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B54A5F46-B8DB-065F-9A0D-24D7DA6D1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70BD6-4C65-404D-A0A0-4824A7D5AAB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82010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AF73237-3134-5EFB-99C8-B87302906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5028A1EF-E6D4-CC39-9054-DFDDAFCC99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0520F01C-5CED-CB14-F0CE-11720A73B0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A9DBD48B-F7BE-0041-5F11-13C8153D1F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F674733F-DD21-FD22-FE83-206D3F7773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BCD93FBA-ECDF-54BD-94A7-384FD5F14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2B332-0ED2-4DAE-B10B-FD09EB3735C7}" type="datetimeFigureOut">
              <a:rPr lang="pl-PL" smtClean="0"/>
              <a:t>18.12.2022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0EFDFF03-5EEE-061A-0425-C874148B7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B246EA2A-B5CC-BCD8-093D-2979D83DE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70BD6-4C65-404D-A0A0-4824A7D5AAB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03972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469C3A9-93A8-4217-3A22-6DCC11F86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5C8165AF-1496-F2F9-5B2A-CAA2F4563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2B332-0ED2-4DAE-B10B-FD09EB3735C7}" type="datetimeFigureOut">
              <a:rPr lang="pl-PL" smtClean="0"/>
              <a:t>18.12.2022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7ACEB3EB-7975-7935-408A-2D199CB30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68DA709A-917C-9C12-9743-CC8D7B18A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70BD6-4C65-404D-A0A0-4824A7D5AAB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86976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C5F40807-D2A2-0E20-A7A8-7A5A9B3AD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2B332-0ED2-4DAE-B10B-FD09EB3735C7}" type="datetimeFigureOut">
              <a:rPr lang="pl-PL" smtClean="0"/>
              <a:t>18.12.2022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77710B36-B96B-F4D4-5FB8-917100F7F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672EA222-2134-7581-22A7-CE7F35204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70BD6-4C65-404D-A0A0-4824A7D5AAB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57856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22E06D0-AE55-367F-1E26-279B8350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CC9EDA6-727A-CBF5-9DF2-DE892CD02D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46E9E5FD-BD80-053B-143C-72D51C839A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19367695-C509-FCEE-ABE6-73D245D43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2B332-0ED2-4DAE-B10B-FD09EB3735C7}" type="datetimeFigureOut">
              <a:rPr lang="pl-PL" smtClean="0"/>
              <a:t>18.12.2022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F0DC80D6-ADE2-169B-0F34-E3F13FB72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83FD0160-67CC-0D8F-57F7-32DBADD21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70BD6-4C65-404D-A0A0-4824A7D5AAB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15408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C173AE5-CA3F-78CD-0D92-5DA19FCFD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23FBD9F4-B0A1-5872-B817-B7005AF48F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00299267-E283-F2C0-0F09-88B7AF4FD6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46B4DC23-59D0-4E25-EFF3-14A998822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2B332-0ED2-4DAE-B10B-FD09EB3735C7}" type="datetimeFigureOut">
              <a:rPr lang="pl-PL" smtClean="0"/>
              <a:t>18.12.2022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974EBA0F-B6A8-4862-8107-FFEFDE3AA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874BCB1A-FB83-1136-A700-296611D9A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70BD6-4C65-404D-A0A0-4824A7D5AAB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23255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BAF71320-EBF4-39CC-747F-E02071928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E8D0F2C5-1019-8EF0-0E06-92750983D1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5C137284-12D1-ED7E-1A73-220A822226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F2B332-0ED2-4DAE-B10B-FD09EB3735C7}" type="datetimeFigureOut">
              <a:rPr lang="pl-PL" smtClean="0"/>
              <a:t>18.12.2022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543CCCC9-5CA3-9F2E-EF77-1B7D45A3B7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3B9A29BB-CE7E-518C-BB7E-FD0061E3A7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470BD6-4C65-404D-A0A0-4824A7D5AAB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52177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C3D4D09-0804-68C8-76C0-E467AEB339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err="1"/>
              <a:t>Gift</a:t>
            </a:r>
            <a:r>
              <a:rPr lang="pl-PL" dirty="0"/>
              <a:t> </a:t>
            </a:r>
            <a:r>
              <a:rPr lang="pl-PL" dirty="0" err="1"/>
              <a:t>wrapping</a:t>
            </a:r>
            <a:r>
              <a:rPr lang="pl-PL" dirty="0"/>
              <a:t> </a:t>
            </a:r>
            <a:r>
              <a:rPr lang="pl-PL" dirty="0" err="1"/>
              <a:t>calculator</a:t>
            </a:r>
            <a:endParaRPr lang="pl-PL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1C832680-37B3-820D-2309-2B142E2A4F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/>
              <a:t>Jan Odważny</a:t>
            </a:r>
          </a:p>
        </p:txBody>
      </p:sp>
    </p:spTree>
    <p:extLst>
      <p:ext uri="{BB962C8B-B14F-4D97-AF65-F5344CB8AC3E}">
        <p14:creationId xmlns:p14="http://schemas.microsoft.com/office/powerpoint/2010/main" val="3496847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716CFD4-9D2F-B003-8A60-F3B165A84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Functionality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2C8E21A-3E57-4069-ACC6-DB8DDC07B5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Program </a:t>
            </a:r>
            <a:r>
              <a:rPr lang="pl-PL" dirty="0" err="1"/>
              <a:t>takes</a:t>
            </a:r>
            <a:r>
              <a:rPr lang="pl-PL" dirty="0"/>
              <a:t> </a:t>
            </a:r>
            <a:r>
              <a:rPr lang="pl-PL" dirty="0" err="1"/>
              <a:t>shape</a:t>
            </a:r>
            <a:r>
              <a:rPr lang="pl-PL" dirty="0"/>
              <a:t> and </a:t>
            </a:r>
            <a:r>
              <a:rPr lang="pl-PL" dirty="0" err="1"/>
              <a:t>dimensions</a:t>
            </a:r>
            <a:r>
              <a:rPr lang="pl-PL" dirty="0"/>
              <a:t> of the </a:t>
            </a:r>
            <a:r>
              <a:rPr lang="pl-PL" dirty="0" err="1"/>
              <a:t>gift</a:t>
            </a:r>
            <a:r>
              <a:rPr lang="pl-PL" dirty="0"/>
              <a:t>. </a:t>
            </a:r>
            <a:br>
              <a:rPr lang="pl-PL" dirty="0"/>
            </a:br>
            <a:r>
              <a:rPr lang="pl-PL" dirty="0" err="1"/>
              <a:t>Calculates</a:t>
            </a:r>
            <a:r>
              <a:rPr lang="pl-PL" dirty="0"/>
              <a:t> </a:t>
            </a:r>
            <a:r>
              <a:rPr lang="pl-PL" dirty="0" err="1"/>
              <a:t>their</a:t>
            </a:r>
            <a:r>
              <a:rPr lang="pl-PL" dirty="0"/>
              <a:t> </a:t>
            </a:r>
            <a:r>
              <a:rPr lang="pl-PL" dirty="0" err="1"/>
              <a:t>surface</a:t>
            </a:r>
            <a:r>
              <a:rPr lang="pl-PL" dirty="0"/>
              <a:t> </a:t>
            </a:r>
            <a:r>
              <a:rPr lang="pl-PL" dirty="0" err="1"/>
              <a:t>area</a:t>
            </a:r>
            <a:r>
              <a:rPr lang="pl-PL" dirty="0"/>
              <a:t> and </a:t>
            </a:r>
            <a:r>
              <a:rPr lang="pl-PL" dirty="0" err="1"/>
              <a:t>tells</a:t>
            </a:r>
            <a:r>
              <a:rPr lang="pl-PL" dirty="0"/>
              <a:t> </a:t>
            </a:r>
            <a:r>
              <a:rPr lang="pl-PL" dirty="0" err="1"/>
              <a:t>you</a:t>
            </a:r>
            <a:r>
              <a:rPr lang="pl-PL" dirty="0"/>
              <a:t> </a:t>
            </a:r>
            <a:r>
              <a:rPr lang="pl-PL" dirty="0" err="1"/>
              <a:t>how</a:t>
            </a:r>
            <a:r>
              <a:rPr lang="pl-PL" dirty="0"/>
              <a:t> much </a:t>
            </a:r>
            <a:r>
              <a:rPr lang="pl-PL" dirty="0" err="1"/>
              <a:t>paper</a:t>
            </a:r>
            <a:r>
              <a:rPr lang="pl-PL" dirty="0"/>
              <a:t> </a:t>
            </a:r>
            <a:r>
              <a:rPr lang="pl-PL" dirty="0" err="1"/>
              <a:t>you</a:t>
            </a:r>
            <a:r>
              <a:rPr lang="pl-PL" dirty="0"/>
              <a:t> </a:t>
            </a:r>
            <a:r>
              <a:rPr lang="pl-PL" dirty="0" err="1"/>
              <a:t>need</a:t>
            </a:r>
            <a:r>
              <a:rPr lang="pl-PL" dirty="0"/>
              <a:t> to </a:t>
            </a:r>
            <a:r>
              <a:rPr lang="pl-PL" dirty="0" err="1"/>
              <a:t>cut</a:t>
            </a:r>
            <a:r>
              <a:rPr lang="pl-PL" dirty="0"/>
              <a:t> from a standard </a:t>
            </a:r>
            <a:r>
              <a:rPr lang="pl-PL" dirty="0" err="1"/>
              <a:t>roll</a:t>
            </a:r>
            <a:r>
              <a:rPr lang="pl-PL" dirty="0"/>
              <a:t> of </a:t>
            </a:r>
            <a:r>
              <a:rPr lang="pl-PL" dirty="0" err="1"/>
              <a:t>wrapping</a:t>
            </a:r>
            <a:r>
              <a:rPr lang="pl-PL" dirty="0"/>
              <a:t> </a:t>
            </a:r>
            <a:r>
              <a:rPr lang="pl-PL" dirty="0" err="1"/>
              <a:t>paper</a:t>
            </a:r>
            <a:r>
              <a:rPr lang="pl-PL" dirty="0"/>
              <a:t> to </a:t>
            </a:r>
            <a:r>
              <a:rPr lang="pl-PL" dirty="0" err="1"/>
              <a:t>wrap</a:t>
            </a:r>
            <a:r>
              <a:rPr lang="pl-PL" dirty="0"/>
              <a:t> </a:t>
            </a:r>
            <a:r>
              <a:rPr lang="pl-PL" dirty="0" err="1"/>
              <a:t>it</a:t>
            </a:r>
            <a:r>
              <a:rPr lang="pl-PL" dirty="0"/>
              <a:t>.</a:t>
            </a:r>
          </a:p>
          <a:p>
            <a:pPr marL="0" indent="0">
              <a:buNone/>
            </a:pPr>
            <a:endParaRPr lang="pl-PL" dirty="0"/>
          </a:p>
          <a:p>
            <a:r>
              <a:rPr lang="pl-PL" dirty="0" err="1"/>
              <a:t>Allows</a:t>
            </a:r>
            <a:r>
              <a:rPr lang="pl-PL" dirty="0"/>
              <a:t> </a:t>
            </a:r>
            <a:r>
              <a:rPr lang="pl-PL" dirty="0" err="1"/>
              <a:t>you</a:t>
            </a:r>
            <a:r>
              <a:rPr lang="pl-PL" dirty="0"/>
              <a:t> to </a:t>
            </a:r>
            <a:r>
              <a:rPr lang="pl-PL" dirty="0" err="1"/>
              <a:t>input</a:t>
            </a:r>
            <a:r>
              <a:rPr lang="pl-PL" dirty="0"/>
              <a:t> </a:t>
            </a:r>
            <a:r>
              <a:rPr lang="pl-PL" dirty="0" err="1"/>
              <a:t>multiple</a:t>
            </a:r>
            <a:r>
              <a:rPr lang="pl-PL" dirty="0"/>
              <a:t> </a:t>
            </a:r>
            <a:r>
              <a:rPr lang="pl-PL" dirty="0" err="1"/>
              <a:t>gifts</a:t>
            </a:r>
            <a:r>
              <a:rPr lang="pl-PL" dirty="0"/>
              <a:t> </a:t>
            </a:r>
            <a:r>
              <a:rPr lang="pl-PL" dirty="0" err="1"/>
              <a:t>identified</a:t>
            </a:r>
            <a:r>
              <a:rPr lang="pl-PL" dirty="0"/>
              <a:t> by </a:t>
            </a:r>
            <a:r>
              <a:rPr lang="pl-PL" dirty="0" err="1"/>
              <a:t>name</a:t>
            </a:r>
            <a:r>
              <a:rPr lang="pl-PL" dirty="0"/>
              <a:t> of the </a:t>
            </a:r>
            <a:r>
              <a:rPr lang="pl-PL" dirty="0" err="1"/>
              <a:t>receiver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76315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88F2182-6B45-379E-402A-9A5388ECA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Difficulties</a:t>
            </a:r>
            <a:r>
              <a:rPr lang="pl-PL" dirty="0"/>
              <a:t> </a:t>
            </a:r>
            <a:r>
              <a:rPr lang="pl-PL" dirty="0" err="1"/>
              <a:t>along</a:t>
            </a:r>
            <a:r>
              <a:rPr lang="pl-PL" dirty="0"/>
              <a:t> the </a:t>
            </a:r>
            <a:r>
              <a:rPr lang="pl-PL" dirty="0" err="1"/>
              <a:t>way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EF1A0AB-3E3F-AD32-8077-BB8D3631C7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/>
              <a:t>Usage</a:t>
            </a:r>
            <a:r>
              <a:rPr lang="pl-PL" dirty="0"/>
              <a:t> of Java.</a:t>
            </a:r>
          </a:p>
          <a:p>
            <a:pPr marL="0" indent="0">
              <a:buNone/>
            </a:pPr>
            <a:endParaRPr lang="pl-PL" dirty="0"/>
          </a:p>
          <a:p>
            <a:r>
              <a:rPr lang="pl-PL" dirty="0" err="1"/>
              <a:t>Splitting</a:t>
            </a:r>
            <a:r>
              <a:rPr lang="pl-PL" dirty="0"/>
              <a:t> </a:t>
            </a:r>
            <a:r>
              <a:rPr lang="pl-PL" dirty="0" err="1"/>
              <a:t>into</a:t>
            </a:r>
            <a:r>
              <a:rPr lang="pl-PL" dirty="0"/>
              <a:t> </a:t>
            </a:r>
            <a:r>
              <a:rPr lang="pl-PL" dirty="0" err="1"/>
              <a:t>correct</a:t>
            </a:r>
            <a:r>
              <a:rPr lang="pl-PL" dirty="0"/>
              <a:t> </a:t>
            </a:r>
            <a:r>
              <a:rPr lang="pl-PL" dirty="0" err="1"/>
              <a:t>classes</a:t>
            </a:r>
            <a:endParaRPr lang="pl-PL" dirty="0"/>
          </a:p>
          <a:p>
            <a:endParaRPr lang="pl-PL" dirty="0"/>
          </a:p>
          <a:p>
            <a:r>
              <a:rPr lang="pl-PL" dirty="0" err="1"/>
              <a:t>Exceptions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653814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9AB38A5-AB99-D42B-E254-0D40E3904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New </a:t>
            </a:r>
            <a:r>
              <a:rPr lang="pl-PL" dirty="0" err="1"/>
              <a:t>skills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BAAFFE1-CDD2-F522-6D22-B501DA394B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Basics of Java</a:t>
            </a:r>
          </a:p>
          <a:p>
            <a:endParaRPr lang="pl-PL" dirty="0"/>
          </a:p>
          <a:p>
            <a:r>
              <a:rPr lang="pl-PL" dirty="0" err="1"/>
              <a:t>Proper</a:t>
            </a:r>
            <a:r>
              <a:rPr lang="pl-PL" dirty="0"/>
              <a:t> </a:t>
            </a:r>
            <a:r>
              <a:rPr lang="pl-PL" dirty="0" err="1"/>
              <a:t>project</a:t>
            </a:r>
            <a:r>
              <a:rPr lang="pl-PL" dirty="0"/>
              <a:t> </a:t>
            </a:r>
            <a:r>
              <a:rPr lang="pl-PL" dirty="0" err="1"/>
              <a:t>structure</a:t>
            </a:r>
            <a:endParaRPr lang="pl-PL" dirty="0"/>
          </a:p>
          <a:p>
            <a:endParaRPr lang="pl-PL" dirty="0"/>
          </a:p>
          <a:p>
            <a:pPr marL="0" indent="0">
              <a:buNone/>
            </a:pPr>
            <a:endParaRPr lang="pl-PL" dirty="0"/>
          </a:p>
          <a:p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921965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B2ED37D-9275-C2F3-D728-795A3C75F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Room</a:t>
            </a:r>
            <a:r>
              <a:rPr lang="pl-PL" dirty="0"/>
              <a:t> for </a:t>
            </a:r>
            <a:r>
              <a:rPr lang="pl-PL" dirty="0" err="1"/>
              <a:t>improvement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D9A468C-00B6-DBF3-BB30-8518422893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/>
              <a:t>Foolproofing</a:t>
            </a:r>
            <a:r>
              <a:rPr lang="pl-PL" dirty="0"/>
              <a:t> </a:t>
            </a:r>
          </a:p>
          <a:p>
            <a:endParaRPr lang="pl-PL" dirty="0"/>
          </a:p>
          <a:p>
            <a:r>
              <a:rPr lang="pl-PL" dirty="0"/>
              <a:t>Extended </a:t>
            </a:r>
            <a:r>
              <a:rPr lang="pl-PL" dirty="0" err="1"/>
              <a:t>functionality</a:t>
            </a:r>
            <a:r>
              <a:rPr lang="pl-PL" dirty="0"/>
              <a:t> (</a:t>
            </a:r>
            <a:r>
              <a:rPr lang="pl-PL" dirty="0" err="1"/>
              <a:t>more</a:t>
            </a:r>
            <a:r>
              <a:rPr lang="pl-PL" dirty="0"/>
              <a:t> </a:t>
            </a:r>
            <a:r>
              <a:rPr lang="pl-PL" dirty="0" err="1"/>
              <a:t>shapes</a:t>
            </a:r>
            <a:r>
              <a:rPr lang="pl-PL" dirty="0"/>
              <a:t>, </a:t>
            </a:r>
            <a:r>
              <a:rPr lang="pl-PL" dirty="0" err="1"/>
              <a:t>better</a:t>
            </a:r>
            <a:r>
              <a:rPr lang="pl-PL" dirty="0"/>
              <a:t> </a:t>
            </a:r>
            <a:r>
              <a:rPr lang="pl-PL" dirty="0" err="1"/>
              <a:t>optimised</a:t>
            </a:r>
            <a:r>
              <a:rPr lang="pl-PL" dirty="0"/>
              <a:t> </a:t>
            </a:r>
            <a:r>
              <a:rPr lang="pl-PL" dirty="0" err="1"/>
              <a:t>usage</a:t>
            </a:r>
            <a:r>
              <a:rPr lang="pl-PL" dirty="0"/>
              <a:t> of materials)</a:t>
            </a:r>
          </a:p>
        </p:txBody>
      </p:sp>
    </p:spTree>
    <p:extLst>
      <p:ext uri="{BB962C8B-B14F-4D97-AF65-F5344CB8AC3E}">
        <p14:creationId xmlns:p14="http://schemas.microsoft.com/office/powerpoint/2010/main" val="3617927658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90</Words>
  <Application>Microsoft Office PowerPoint</Application>
  <PresentationFormat>Panoramiczny</PresentationFormat>
  <Paragraphs>23</Paragraphs>
  <Slides>5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Motyw pakietu Office</vt:lpstr>
      <vt:lpstr>Gift wrapping calculator</vt:lpstr>
      <vt:lpstr>Functionality</vt:lpstr>
      <vt:lpstr>Difficulties along the way</vt:lpstr>
      <vt:lpstr>New skills</vt:lpstr>
      <vt:lpstr>Room for improvement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Gift wrapping calcualtor</dc:title>
  <dc:creator>Jan Odważny</dc:creator>
  <cp:lastModifiedBy>Jan Odważny</cp:lastModifiedBy>
  <cp:revision>2</cp:revision>
  <dcterms:created xsi:type="dcterms:W3CDTF">2022-12-18T21:16:55Z</dcterms:created>
  <dcterms:modified xsi:type="dcterms:W3CDTF">2022-12-18T21:31:29Z</dcterms:modified>
</cp:coreProperties>
</file>