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9" r:id="rId5"/>
    <p:sldId id="271" r:id="rId6"/>
    <p:sldId id="273" r:id="rId7"/>
    <p:sldId id="262" r:id="rId8"/>
    <p:sldId id="266" r:id="rId9"/>
    <p:sldId id="260" r:id="rId10"/>
    <p:sldId id="261" r:id="rId11"/>
    <p:sldId id="265" r:id="rId12"/>
    <p:sldId id="272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4800D"/>
    <a:srgbClr val="77B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0BEF1-9BFE-47D8-8A97-1FD0C185A01C}" v="2" dt="2022-09-26T10:36:31.398"/>
    <p1510:client id="{F8490D2A-054C-744F-BBFC-BE55D9B6ABD3}" v="16" dt="2022-09-26T06:27:22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POONTHONG" userId="S::u6511286@au.edu::eea109bb-7c67-4bc7-8820-a315913e7cd5" providerId="AD" clId="Web-{3DB089FF-2B06-4E26-A46B-ABA3123544CE}"/>
    <pc:docChg chg="addSld delSld modSld">
      <pc:chgData name="JAN POONTHONG" userId="S::u6511286@au.edu::eea109bb-7c67-4bc7-8820-a315913e7cd5" providerId="AD" clId="Web-{3DB089FF-2B06-4E26-A46B-ABA3123544CE}" dt="2022-07-12T13:31:12.489" v="75" actId="20577"/>
      <pc:docMkLst>
        <pc:docMk/>
      </pc:docMkLst>
      <pc:sldChg chg="addSp delSp modSp mod setBg addAnim delAnim">
        <pc:chgData name="JAN POONTHONG" userId="S::u6511286@au.edu::eea109bb-7c67-4bc7-8820-a315913e7cd5" providerId="AD" clId="Web-{3DB089FF-2B06-4E26-A46B-ABA3123544CE}" dt="2022-07-12T13:31:12.489" v="75" actId="20577"/>
        <pc:sldMkLst>
          <pc:docMk/>
          <pc:sldMk cId="109857222" sldId="256"/>
        </pc:sldMkLst>
        <pc:spChg chg="mod ord">
          <ac:chgData name="JAN POONTHONG" userId="S::u6511286@au.edu::eea109bb-7c67-4bc7-8820-a315913e7cd5" providerId="AD" clId="Web-{3DB089FF-2B06-4E26-A46B-ABA3123544CE}" dt="2022-07-12T13:30:58.833" v="6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N POONTHONG" userId="S::u6511286@au.edu::eea109bb-7c67-4bc7-8820-a315913e7cd5" providerId="AD" clId="Web-{3DB089FF-2B06-4E26-A46B-ABA3123544CE}" dt="2022-07-12T13:31:12.489" v="7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AN POONTHONG" userId="S::u6511286@au.edu::eea109bb-7c67-4bc7-8820-a315913e7cd5" providerId="AD" clId="Web-{3DB089FF-2B06-4E26-A46B-ABA3123544CE}" dt="2022-07-12T10:50:04.178" v="56"/>
          <ac:spMkLst>
            <pc:docMk/>
            <pc:sldMk cId="109857222" sldId="256"/>
            <ac:spMk id="5" creationId="{F39A0DA5-6592-8BF8-BB95-CCBB6CE1B2B5}"/>
          </ac:spMkLst>
        </pc:spChg>
        <pc:spChg chg="add del mod">
          <ac:chgData name="JAN POONTHONG" userId="S::u6511286@au.edu::eea109bb-7c67-4bc7-8820-a315913e7cd5" providerId="AD" clId="Web-{3DB089FF-2B06-4E26-A46B-ABA3123544CE}" dt="2022-07-12T10:50:12.866" v="60"/>
          <ac:spMkLst>
            <pc:docMk/>
            <pc:sldMk cId="109857222" sldId="256"/>
            <ac:spMk id="7" creationId="{BBB40F08-964F-E5D6-184B-BC6C1B4C4F63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JAN POONTHONG" userId="S::u6511286@au.edu::eea109bb-7c67-4bc7-8820-a315913e7cd5" providerId="AD" clId="Web-{3DB089FF-2B06-4E26-A46B-ABA3123544CE}" dt="2022-07-12T10:50:00.865" v="51"/>
          <ac:spMkLst>
            <pc:docMk/>
            <pc:sldMk cId="109857222" sldId="256"/>
            <ac:spMk id="28" creationId="{15E3C750-986E-4769-B1AE-49289FBEE757}"/>
          </ac:spMkLst>
        </pc:spChg>
        <pc:picChg chg="add del mod">
          <ac:chgData name="JAN POONTHONG" userId="S::u6511286@au.edu::eea109bb-7c67-4bc7-8820-a315913e7cd5" providerId="AD" clId="Web-{3DB089FF-2B06-4E26-A46B-ABA3123544CE}" dt="2022-07-12T10:50:04.178" v="57"/>
          <ac:picMkLst>
            <pc:docMk/>
            <pc:sldMk cId="109857222" sldId="256"/>
            <ac:picMk id="4" creationId="{FEE03ACE-806B-F3DD-9A8B-0F41B78A9D3A}"/>
          </ac:picMkLst>
        </pc:picChg>
      </pc:sldChg>
      <pc:sldChg chg="new del">
        <pc:chgData name="JAN POONTHONG" userId="S::u6511286@au.edu::eea109bb-7c67-4bc7-8820-a315913e7cd5" providerId="AD" clId="Web-{3DB089FF-2B06-4E26-A46B-ABA3123544CE}" dt="2022-07-12T10:48:45.160" v="15"/>
        <pc:sldMkLst>
          <pc:docMk/>
          <pc:sldMk cId="462921337" sldId="257"/>
        </pc:sldMkLst>
      </pc:sldChg>
      <pc:sldChg chg="modSp new">
        <pc:chgData name="JAN POONTHONG" userId="S::u6511286@au.edu::eea109bb-7c67-4bc7-8820-a315913e7cd5" providerId="AD" clId="Web-{3DB089FF-2B06-4E26-A46B-ABA3123544CE}" dt="2022-07-12T10:48:39.816" v="14" actId="20577"/>
        <pc:sldMkLst>
          <pc:docMk/>
          <pc:sldMk cId="2376902651" sldId="258"/>
        </pc:sldMkLst>
        <pc:spChg chg="mod">
          <ac:chgData name="JAN POONTHONG" userId="S::u6511286@au.edu::eea109bb-7c67-4bc7-8820-a315913e7cd5" providerId="AD" clId="Web-{3DB089FF-2B06-4E26-A46B-ABA3123544CE}" dt="2022-07-12T10:48:39.816" v="14" actId="20577"/>
          <ac:spMkLst>
            <pc:docMk/>
            <pc:sldMk cId="2376902651" sldId="258"/>
            <ac:spMk id="3" creationId="{80A88C3D-354D-0D71-7BAC-C70699CA60F6}"/>
          </ac:spMkLst>
        </pc:spChg>
      </pc:sldChg>
      <pc:sldChg chg="new">
        <pc:chgData name="JAN POONTHONG" userId="S::u6511286@au.edu::eea109bb-7c67-4bc7-8820-a315913e7cd5" providerId="AD" clId="Web-{3DB089FF-2B06-4E26-A46B-ABA3123544CE}" dt="2022-07-12T10:50:29.960" v="65"/>
        <pc:sldMkLst>
          <pc:docMk/>
          <pc:sldMk cId="1767630612" sldId="259"/>
        </pc:sldMkLst>
      </pc:sldChg>
    </pc:docChg>
  </pc:docChgLst>
  <pc:docChgLst>
    <pc:chgData name="YOON WADDY MYO MYINT -" userId="S::u6511566@au.edu::9ad15347-c991-4225-9706-44ca59e7da73" providerId="AD" clId="Web-{C8E49841-5994-E59F-483A-ACD8F8A58B50}"/>
    <pc:docChg chg="addSld modSld sldOrd">
      <pc:chgData name="YOON WADDY MYO MYINT -" userId="S::u6511566@au.edu::9ad15347-c991-4225-9706-44ca59e7da73" providerId="AD" clId="Web-{C8E49841-5994-E59F-483A-ACD8F8A58B50}" dt="2022-07-15T17:23:01.457" v="388" actId="1076"/>
      <pc:docMkLst>
        <pc:docMk/>
      </pc:docMkLst>
      <pc:sldChg chg="modSp">
        <pc:chgData name="YOON WADDY MYO MYINT -" userId="S::u6511566@au.edu::9ad15347-c991-4225-9706-44ca59e7da73" providerId="AD" clId="Web-{C8E49841-5994-E59F-483A-ACD8F8A58B50}" dt="2022-07-15T16:54:01.678" v="23" actId="20577"/>
        <pc:sldMkLst>
          <pc:docMk/>
          <pc:sldMk cId="904709902" sldId="260"/>
        </pc:sldMkLst>
        <pc:spChg chg="mod">
          <ac:chgData name="YOON WADDY MYO MYINT -" userId="S::u6511566@au.edu::9ad15347-c991-4225-9706-44ca59e7da73" providerId="AD" clId="Web-{C8E49841-5994-E59F-483A-ACD8F8A58B50}" dt="2022-07-15T16:54:01.678" v="23" actId="20577"/>
          <ac:spMkLst>
            <pc:docMk/>
            <pc:sldMk cId="904709902" sldId="260"/>
            <ac:spMk id="3" creationId="{E346E950-85D8-28D4-98C2-DF43224F6B50}"/>
          </ac:spMkLst>
        </pc:spChg>
      </pc:sldChg>
      <pc:sldChg chg="modSp">
        <pc:chgData name="YOON WADDY MYO MYINT -" userId="S::u6511566@au.edu::9ad15347-c991-4225-9706-44ca59e7da73" providerId="AD" clId="Web-{C8E49841-5994-E59F-483A-ACD8F8A58B50}" dt="2022-07-15T16:53:33.193" v="18" actId="20577"/>
        <pc:sldMkLst>
          <pc:docMk/>
          <pc:sldMk cId="2310001638" sldId="263"/>
        </pc:sldMkLst>
        <pc:spChg chg="mod">
          <ac:chgData name="YOON WADDY MYO MYINT -" userId="S::u6511566@au.edu::9ad15347-c991-4225-9706-44ca59e7da73" providerId="AD" clId="Web-{C8E49841-5994-E59F-483A-ACD8F8A58B50}" dt="2022-07-15T16:52:19.190" v="12" actId="20577"/>
          <ac:spMkLst>
            <pc:docMk/>
            <pc:sldMk cId="2310001638" sldId="263"/>
            <ac:spMk id="2" creationId="{AA9DD826-FD4C-4BC8-1EE8-9A16477A73D1}"/>
          </ac:spMkLst>
        </pc:spChg>
        <pc:spChg chg="mod">
          <ac:chgData name="YOON WADDY MYO MYINT -" userId="S::u6511566@au.edu::9ad15347-c991-4225-9706-44ca59e7da73" providerId="AD" clId="Web-{C8E49841-5994-E59F-483A-ACD8F8A58B50}" dt="2022-07-15T16:53:33.193" v="18" actId="20577"/>
          <ac:spMkLst>
            <pc:docMk/>
            <pc:sldMk cId="2310001638" sldId="263"/>
            <ac:spMk id="3" creationId="{B1EBCAC7-0C3C-CA66-30D8-355AF5D8EADC}"/>
          </ac:spMkLst>
        </pc:spChg>
      </pc:sldChg>
      <pc:sldChg chg="addSp delSp modSp ord">
        <pc:chgData name="YOON WADDY MYO MYINT -" userId="S::u6511566@au.edu::9ad15347-c991-4225-9706-44ca59e7da73" providerId="AD" clId="Web-{C8E49841-5994-E59F-483A-ACD8F8A58B50}" dt="2022-07-15T16:58:56.407" v="68" actId="1076"/>
        <pc:sldMkLst>
          <pc:docMk/>
          <pc:sldMk cId="1613005417" sldId="266"/>
        </pc:sldMkLst>
        <pc:spChg chg="del mod">
          <ac:chgData name="YOON WADDY MYO MYINT -" userId="S::u6511566@au.edu::9ad15347-c991-4225-9706-44ca59e7da73" providerId="AD" clId="Web-{C8E49841-5994-E59F-483A-ACD8F8A58B50}" dt="2022-07-15T16:57:12.872" v="52"/>
          <ac:spMkLst>
            <pc:docMk/>
            <pc:sldMk cId="1613005417" sldId="266"/>
            <ac:spMk id="2" creationId="{3CA664FB-1BCC-EADC-4E40-504E0546A022}"/>
          </ac:spMkLst>
        </pc:spChg>
        <pc:spChg chg="add mod">
          <ac:chgData name="YOON WADDY MYO MYINT -" userId="S::u6511566@au.edu::9ad15347-c991-4225-9706-44ca59e7da73" providerId="AD" clId="Web-{C8E49841-5994-E59F-483A-ACD8F8A58B50}" dt="2022-07-15T16:58:48.376" v="66" actId="1076"/>
          <ac:spMkLst>
            <pc:docMk/>
            <pc:sldMk cId="1613005417" sldId="266"/>
            <ac:spMk id="3" creationId="{0F4B4529-2952-0B04-460C-A5536F285F34}"/>
          </ac:spMkLst>
        </pc:spChg>
        <pc:spChg chg="mod">
          <ac:chgData name="YOON WADDY MYO MYINT -" userId="S::u6511566@au.edu::9ad15347-c991-4225-9706-44ca59e7da73" providerId="AD" clId="Web-{C8E49841-5994-E59F-483A-ACD8F8A58B50}" dt="2022-07-15T16:58:56.407" v="68" actId="1076"/>
          <ac:spMkLst>
            <pc:docMk/>
            <pc:sldMk cId="1613005417" sldId="266"/>
            <ac:spMk id="4" creationId="{19D0B696-247C-49E3-55FC-1E4B1964ACCD}"/>
          </ac:spMkLst>
        </pc:spChg>
        <pc:spChg chg="del mod">
          <ac:chgData name="YOON WADDY MYO MYINT -" userId="S::u6511566@au.edu::9ad15347-c991-4225-9706-44ca59e7da73" providerId="AD" clId="Web-{C8E49841-5994-E59F-483A-ACD8F8A58B50}" dt="2022-07-15T16:56:13.542" v="46"/>
          <ac:spMkLst>
            <pc:docMk/>
            <pc:sldMk cId="1613005417" sldId="266"/>
            <ac:spMk id="7" creationId="{AA2B1130-8CB4-1705-550C-547BCF8AB830}"/>
          </ac:spMkLst>
        </pc:spChg>
        <pc:spChg chg="add del mod">
          <ac:chgData name="YOON WADDY MYO MYINT -" userId="S::u6511566@au.edu::9ad15347-c991-4225-9706-44ca59e7da73" providerId="AD" clId="Web-{C8E49841-5994-E59F-483A-ACD8F8A58B50}" dt="2022-07-15T16:57:17.826" v="53"/>
          <ac:spMkLst>
            <pc:docMk/>
            <pc:sldMk cId="1613005417" sldId="266"/>
            <ac:spMk id="9" creationId="{07F7FE9A-84C2-E414-B7AA-C62E837FB484}"/>
          </ac:spMkLst>
        </pc:spChg>
        <pc:spChg chg="mod">
          <ac:chgData name="YOON WADDY MYO MYINT -" userId="S::u6511566@au.edu::9ad15347-c991-4225-9706-44ca59e7da73" providerId="AD" clId="Web-{C8E49841-5994-E59F-483A-ACD8F8A58B50}" dt="2022-07-15T16:58:26.109" v="62" actId="20577"/>
          <ac:spMkLst>
            <pc:docMk/>
            <pc:sldMk cId="1613005417" sldId="266"/>
            <ac:spMk id="11" creationId="{DB8B2BB5-0829-686F-D231-526D4793CE05}"/>
          </ac:spMkLst>
        </pc:spChg>
        <pc:picChg chg="mod">
          <ac:chgData name="YOON WADDY MYO MYINT -" userId="S::u6511566@au.edu::9ad15347-c991-4225-9706-44ca59e7da73" providerId="AD" clId="Web-{C8E49841-5994-E59F-483A-ACD8F8A58B50}" dt="2022-07-15T16:57:45.483" v="57" actId="1076"/>
          <ac:picMkLst>
            <pc:docMk/>
            <pc:sldMk cId="1613005417" sldId="266"/>
            <ac:picMk id="5" creationId="{48962A4B-3D45-A57C-F7E2-C3A0E99BCE04}"/>
          </ac:picMkLst>
        </pc:picChg>
        <pc:picChg chg="mod">
          <ac:chgData name="YOON WADDY MYO MYINT -" userId="S::u6511566@au.edu::9ad15347-c991-4225-9706-44ca59e7da73" providerId="AD" clId="Web-{C8E49841-5994-E59F-483A-ACD8F8A58B50}" dt="2022-07-15T16:57:39.686" v="55" actId="1076"/>
          <ac:picMkLst>
            <pc:docMk/>
            <pc:sldMk cId="1613005417" sldId="266"/>
            <ac:picMk id="8" creationId="{6D12A7D7-8274-8564-3A5E-B00F2D39B3B2}"/>
          </ac:picMkLst>
        </pc:picChg>
      </pc:sldChg>
      <pc:sldChg chg="addSp delSp modSp new mod setBg modClrScheme delDesignElem modShow chgLayout">
        <pc:chgData name="YOON WADDY MYO MYINT -" userId="S::u6511566@au.edu::9ad15347-c991-4225-9706-44ca59e7da73" providerId="AD" clId="Web-{C8E49841-5994-E59F-483A-ACD8F8A58B50}" dt="2022-07-15T17:23:01.457" v="388" actId="1076"/>
        <pc:sldMkLst>
          <pc:docMk/>
          <pc:sldMk cId="557131870" sldId="267"/>
        </pc:sldMkLst>
        <pc:spChg chg="add del mod ord">
          <ac:chgData name="YOON WADDY MYO MYINT -" userId="S::u6511566@au.edu::9ad15347-c991-4225-9706-44ca59e7da73" providerId="AD" clId="Web-{C8E49841-5994-E59F-483A-ACD8F8A58B50}" dt="2022-07-15T17:01:35.507" v="81"/>
          <ac:spMkLst>
            <pc:docMk/>
            <pc:sldMk cId="557131870" sldId="267"/>
            <ac:spMk id="2" creationId="{646729B7-E485-5F76-40C6-DC97C82B456B}"/>
          </ac:spMkLst>
        </pc:spChg>
        <pc:spChg chg="del mod ord">
          <ac:chgData name="YOON WADDY MYO MYINT -" userId="S::u6511566@au.edu::9ad15347-c991-4225-9706-44ca59e7da73" providerId="AD" clId="Web-{C8E49841-5994-E59F-483A-ACD8F8A58B50}" dt="2022-07-15T17:01:05.897" v="72"/>
          <ac:spMkLst>
            <pc:docMk/>
            <pc:sldMk cId="557131870" sldId="267"/>
            <ac:spMk id="3" creationId="{14DABF44-FF52-0C20-B771-E0FE7D9C5E97}"/>
          </ac:spMkLst>
        </pc:spChg>
        <pc:spChg chg="add del mod ord">
          <ac:chgData name="YOON WADDY MYO MYINT -" userId="S::u6511566@au.edu::9ad15347-c991-4225-9706-44ca59e7da73" providerId="AD" clId="Web-{C8E49841-5994-E59F-483A-ACD8F8A58B50}" dt="2022-07-15T17:01:35.507" v="81"/>
          <ac:spMkLst>
            <pc:docMk/>
            <pc:sldMk cId="557131870" sldId="267"/>
            <ac:spMk id="4" creationId="{FC1EB8A7-B748-82CB-6D70-0140312AEAAA}"/>
          </ac:spMkLst>
        </pc:spChg>
        <pc:spChg chg="add mod">
          <ac:chgData name="YOON WADDY MYO MYINT -" userId="S::u6511566@au.edu::9ad15347-c991-4225-9706-44ca59e7da73" providerId="AD" clId="Web-{C8E49841-5994-E59F-483A-ACD8F8A58B50}" dt="2022-07-15T17:20:18.370" v="381" actId="20577"/>
          <ac:spMkLst>
            <pc:docMk/>
            <pc:sldMk cId="557131870" sldId="267"/>
            <ac:spMk id="6" creationId="{1CEA2516-E78F-9875-B32A-4A5370CAB707}"/>
          </ac:spMkLst>
        </pc:spChg>
        <pc:spChg chg="add del mod">
          <ac:chgData name="YOON WADDY MYO MYINT -" userId="S::u6511566@au.edu::9ad15347-c991-4225-9706-44ca59e7da73" providerId="AD" clId="Web-{C8E49841-5994-E59F-483A-ACD8F8A58B50}" dt="2022-07-15T17:05:49.470" v="127"/>
          <ac:spMkLst>
            <pc:docMk/>
            <pc:sldMk cId="557131870" sldId="267"/>
            <ac:spMk id="8" creationId="{5CCA7CE9-BDF5-C96B-DF84-4E9A87A19B07}"/>
          </ac:spMkLst>
        </pc:spChg>
        <pc:spChg chg="add mod">
          <ac:chgData name="YOON WADDY MYO MYINT -" userId="S::u6511566@au.edu::9ad15347-c991-4225-9706-44ca59e7da73" providerId="AD" clId="Web-{C8E49841-5994-E59F-483A-ACD8F8A58B50}" dt="2022-07-15T17:13:29.309" v="251" actId="14100"/>
          <ac:spMkLst>
            <pc:docMk/>
            <pc:sldMk cId="557131870" sldId="267"/>
            <ac:spMk id="9" creationId="{000CC4CA-E2A6-C83F-CD0E-E2C2FDEA2E37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27.100" v="76"/>
          <ac:spMkLst>
            <pc:docMk/>
            <pc:sldMk cId="557131870" sldId="267"/>
            <ac:spMk id="10" creationId="{1660E788-AFA9-4A1B-9991-6AA74632A15B}"/>
          </ac:spMkLst>
        </pc:spChg>
        <pc:spChg chg="add mod">
          <ac:chgData name="YOON WADDY MYO MYINT -" userId="S::u6511566@au.edu::9ad15347-c991-4225-9706-44ca59e7da73" providerId="AD" clId="Web-{C8E49841-5994-E59F-483A-ACD8F8A58B50}" dt="2022-07-15T17:09:09.779" v="158"/>
          <ac:spMkLst>
            <pc:docMk/>
            <pc:sldMk cId="557131870" sldId="267"/>
            <ac:spMk id="11" creationId="{4F462861-7202-0ACB-1488-CBBBCDBBDA1E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27.100" v="76"/>
          <ac:spMkLst>
            <pc:docMk/>
            <pc:sldMk cId="557131870" sldId="267"/>
            <ac:spMk id="12" creationId="{867D4867-5BA7-4462-B2F6-A23F4A622AA7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11:12.289" v="186"/>
          <ac:spMkLst>
            <pc:docMk/>
            <pc:sldMk cId="557131870" sldId="267"/>
            <ac:spMk id="13" creationId="{687F769E-5191-2EDA-0414-37E7BCFDB0F5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32.288" v="78"/>
          <ac:spMkLst>
            <pc:docMk/>
            <pc:sldMk cId="557131870" sldId="267"/>
            <ac:spMk id="14" creationId="{E98F8D60-BC6F-4B41-9481-5F49C96A1053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32.288" v="78"/>
          <ac:spMkLst>
            <pc:docMk/>
            <pc:sldMk cId="557131870" sldId="267"/>
            <ac:spMk id="15" creationId="{343EE4E4-4F6E-4D0C-8241-7422485C5917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32.288" v="78"/>
          <ac:spMkLst>
            <pc:docMk/>
            <pc:sldMk cId="557131870" sldId="267"/>
            <ac:spMk id="16" creationId="{39CDFF21-67C6-4C4C-9A1C-C7726D3D3970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1:35.507" v="80"/>
          <ac:spMkLst>
            <pc:docMk/>
            <pc:sldMk cId="557131870" sldId="267"/>
            <ac:spMk id="18" creationId="{65041AB2-A9B4-4D3F-B120-38E7860A8F1A}"/>
          </ac:spMkLst>
        </pc:spChg>
        <pc:spChg chg="add del mod ord">
          <ac:chgData name="YOON WADDY MYO MYINT -" userId="S::u6511566@au.edu::9ad15347-c991-4225-9706-44ca59e7da73" providerId="AD" clId="Web-{C8E49841-5994-E59F-483A-ACD8F8A58B50}" dt="2022-07-15T17:05:47.048" v="126"/>
          <ac:spMkLst>
            <pc:docMk/>
            <pc:sldMk cId="557131870" sldId="267"/>
            <ac:spMk id="20" creationId="{646729B7-E485-5F76-40C6-DC97C82B456B}"/>
          </ac:spMkLst>
        </pc:spChg>
        <pc:spChg chg="add mod ord">
          <ac:chgData name="YOON WADDY MYO MYINT -" userId="S::u6511566@au.edu::9ad15347-c991-4225-9706-44ca59e7da73" providerId="AD" clId="Web-{C8E49841-5994-E59F-483A-ACD8F8A58B50}" dt="2022-07-15T17:14:20.483" v="272" actId="20577"/>
          <ac:spMkLst>
            <pc:docMk/>
            <pc:sldMk cId="557131870" sldId="267"/>
            <ac:spMk id="21" creationId="{FC1EB8A7-B748-82CB-6D70-0140312AEAAA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3:29.793" v="95"/>
          <ac:spMkLst>
            <pc:docMk/>
            <pc:sldMk cId="557131870" sldId="267"/>
            <ac:spMk id="23" creationId="{1660E788-AFA9-4A1B-9991-6AA74632A15B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3:29.793" v="95"/>
          <ac:spMkLst>
            <pc:docMk/>
            <pc:sldMk cId="557131870" sldId="267"/>
            <ac:spMk id="24" creationId="{867D4867-5BA7-4462-B2F6-A23F4A622AA7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3:13.011" v="93"/>
          <ac:spMkLst>
            <pc:docMk/>
            <pc:sldMk cId="557131870" sldId="267"/>
            <ac:spMk id="26" creationId="{1660E788-AFA9-4A1B-9991-6AA74632A15B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4:55.046" v="110"/>
          <ac:spMkLst>
            <pc:docMk/>
            <pc:sldMk cId="557131870" sldId="267"/>
            <ac:spMk id="27" creationId="{1660E788-AFA9-4A1B-9991-6AA74632A15B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3:13.011" v="93"/>
          <ac:spMkLst>
            <pc:docMk/>
            <pc:sldMk cId="557131870" sldId="267"/>
            <ac:spMk id="28" creationId="{867D4867-5BA7-4462-B2F6-A23F4A622AA7}"/>
          </ac:spMkLst>
        </pc:spChg>
        <pc:spChg chg="add del">
          <ac:chgData name="YOON WADDY MYO MYINT -" userId="S::u6511566@au.edu::9ad15347-c991-4225-9706-44ca59e7da73" providerId="AD" clId="Web-{C8E49841-5994-E59F-483A-ACD8F8A58B50}" dt="2022-07-15T17:04:55.046" v="110"/>
          <ac:spMkLst>
            <pc:docMk/>
            <pc:sldMk cId="557131870" sldId="267"/>
            <ac:spMk id="29" creationId="{867D4867-5BA7-4462-B2F6-A23F4A622AA7}"/>
          </ac:spMkLst>
        </pc:spChg>
        <pc:picChg chg="add mod ord modCrop">
          <ac:chgData name="YOON WADDY MYO MYINT -" userId="S::u6511566@au.edu::9ad15347-c991-4225-9706-44ca59e7da73" providerId="AD" clId="Web-{C8E49841-5994-E59F-483A-ACD8F8A58B50}" dt="2022-07-15T17:23:01.457" v="388" actId="1076"/>
          <ac:picMkLst>
            <pc:docMk/>
            <pc:sldMk cId="557131870" sldId="267"/>
            <ac:picMk id="5" creationId="{48312E0F-0EEC-BA12-83CA-629F9B9747E4}"/>
          </ac:picMkLst>
        </pc:picChg>
      </pc:sldChg>
    </pc:docChg>
  </pc:docChgLst>
  <pc:docChgLst>
    <pc:chgData name="JAN POONTHONG" userId="S::u6511286@au.edu::eea109bb-7c67-4bc7-8820-a315913e7cd5" providerId="AD" clId="Web-{50788983-5200-2AAC-0E00-5B63DF8638F5}"/>
    <pc:docChg chg="addSld modSld">
      <pc:chgData name="JAN POONTHONG" userId="S::u6511286@au.edu::eea109bb-7c67-4bc7-8820-a315913e7cd5" providerId="AD" clId="Web-{50788983-5200-2AAC-0E00-5B63DF8638F5}" dt="2022-07-13T07:22:51.427" v="56"/>
      <pc:docMkLst>
        <pc:docMk/>
      </pc:docMkLst>
      <pc:sldChg chg="modSp">
        <pc:chgData name="JAN POONTHONG" userId="S::u6511286@au.edu::eea109bb-7c67-4bc7-8820-a315913e7cd5" providerId="AD" clId="Web-{50788983-5200-2AAC-0E00-5B63DF8638F5}" dt="2022-07-13T07:13:45.863" v="5" actId="20577"/>
        <pc:sldMkLst>
          <pc:docMk/>
          <pc:sldMk cId="109857222" sldId="256"/>
        </pc:sldMkLst>
        <pc:spChg chg="mod">
          <ac:chgData name="JAN POONTHONG" userId="S::u6511286@au.edu::eea109bb-7c67-4bc7-8820-a315913e7cd5" providerId="AD" clId="Web-{50788983-5200-2AAC-0E00-5B63DF8638F5}" dt="2022-07-13T07:13:45.86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JAN POONTHONG" userId="S::u6511286@au.edu::eea109bb-7c67-4bc7-8820-a315913e7cd5" providerId="AD" clId="Web-{50788983-5200-2AAC-0E00-5B63DF8638F5}" dt="2022-07-13T07:22:51.427" v="56"/>
        <pc:sldMkLst>
          <pc:docMk/>
          <pc:sldMk cId="1767630612" sldId="259"/>
        </pc:sldMkLst>
        <pc:spChg chg="del">
          <ac:chgData name="JAN POONTHONG" userId="S::u6511286@au.edu::eea109bb-7c67-4bc7-8820-a315913e7cd5" providerId="AD" clId="Web-{50788983-5200-2AAC-0E00-5B63DF8638F5}" dt="2022-07-13T07:14:24.474" v="6"/>
          <ac:spMkLst>
            <pc:docMk/>
            <pc:sldMk cId="1767630612" sldId="259"/>
            <ac:spMk id="3" creationId="{08E69C2E-86C6-5131-38CF-2FE8CB646C02}"/>
          </ac:spMkLst>
        </pc:spChg>
        <pc:picChg chg="add mod ord">
          <ac:chgData name="JAN POONTHONG" userId="S::u6511286@au.edu::eea109bb-7c67-4bc7-8820-a315913e7cd5" providerId="AD" clId="Web-{50788983-5200-2AAC-0E00-5B63DF8638F5}" dt="2022-07-13T07:14:28.005" v="7" actId="1076"/>
          <ac:picMkLst>
            <pc:docMk/>
            <pc:sldMk cId="1767630612" sldId="259"/>
            <ac:picMk id="4" creationId="{055627BB-3C2D-95F4-9386-C84FA3CBC34D}"/>
          </ac:picMkLst>
        </pc:picChg>
        <pc:picChg chg="add del mod">
          <ac:chgData name="JAN POONTHONG" userId="S::u6511286@au.edu::eea109bb-7c67-4bc7-8820-a315913e7cd5" providerId="AD" clId="Web-{50788983-5200-2AAC-0E00-5B63DF8638F5}" dt="2022-07-13T07:15:45.476" v="27" actId="1076"/>
          <ac:picMkLst>
            <pc:docMk/>
            <pc:sldMk cId="1767630612" sldId="259"/>
            <ac:picMk id="15" creationId="{C1D2D830-E114-DA99-9946-6C1988B18E2C}"/>
          </ac:picMkLst>
        </pc:picChg>
        <pc:inkChg chg="add">
          <ac:chgData name="JAN POONTHONG" userId="S::u6511286@au.edu::eea109bb-7c67-4bc7-8820-a315913e7cd5" providerId="AD" clId="Web-{50788983-5200-2AAC-0E00-5B63DF8638F5}" dt="2022-07-13T07:14:36.068" v="8"/>
          <ac:inkMkLst>
            <pc:docMk/>
            <pc:sldMk cId="1767630612" sldId="259"/>
            <ac:inkMk id="5" creationId="{27ABADA3-6E36-596C-01C7-A67BF8F9076F}"/>
          </ac:inkMkLst>
        </pc:inkChg>
        <pc:inkChg chg="add">
          <ac:chgData name="JAN POONTHONG" userId="S::u6511286@au.edu::eea109bb-7c67-4bc7-8820-a315913e7cd5" providerId="AD" clId="Web-{50788983-5200-2AAC-0E00-5B63DF8638F5}" dt="2022-07-13T07:14:36.068" v="9"/>
          <ac:inkMkLst>
            <pc:docMk/>
            <pc:sldMk cId="1767630612" sldId="259"/>
            <ac:inkMk id="6" creationId="{B074B12C-B4CA-6751-7557-53545091872A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06" v="10"/>
          <ac:inkMkLst>
            <pc:docMk/>
            <pc:sldMk cId="1767630612" sldId="259"/>
            <ac:inkMk id="7" creationId="{31B890C3-BF3C-9B9E-83C3-A064FE1B4A88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06" v="11"/>
          <ac:inkMkLst>
            <pc:docMk/>
            <pc:sldMk cId="1767630612" sldId="259"/>
            <ac:inkMk id="8" creationId="{FD84F2EB-73E9-F45E-BD3A-60B574F325A6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06" v="12"/>
          <ac:inkMkLst>
            <pc:docMk/>
            <pc:sldMk cId="1767630612" sldId="259"/>
            <ac:inkMk id="9" creationId="{07E7C680-F753-53CD-7FA1-81B5B1CE3E6E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06" v="13"/>
          <ac:inkMkLst>
            <pc:docMk/>
            <pc:sldMk cId="1767630612" sldId="259"/>
            <ac:inkMk id="10" creationId="{5BB16FB8-D7D1-81F6-F5DA-4D1389B791C1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06" v="14"/>
          <ac:inkMkLst>
            <pc:docMk/>
            <pc:sldMk cId="1767630612" sldId="259"/>
            <ac:inkMk id="11" creationId="{08C5E61E-2A21-B1A5-5136-275ED8F67F21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21" v="15"/>
          <ac:inkMkLst>
            <pc:docMk/>
            <pc:sldMk cId="1767630612" sldId="259"/>
            <ac:inkMk id="12" creationId="{F0ABB05F-3CD4-E19C-FE73-6F476A1CB2DF}"/>
          </ac:inkMkLst>
        </pc:inkChg>
        <pc:inkChg chg="add">
          <ac:chgData name="JAN POONTHONG" userId="S::u6511286@au.edu::eea109bb-7c67-4bc7-8820-a315913e7cd5" providerId="AD" clId="Web-{50788983-5200-2AAC-0E00-5B63DF8638F5}" dt="2022-07-13T07:14:41.521" v="16"/>
          <ac:inkMkLst>
            <pc:docMk/>
            <pc:sldMk cId="1767630612" sldId="259"/>
            <ac:inkMk id="13" creationId="{6F58CDF5-CEE2-B6A5-226E-B06668062D25}"/>
          </ac:inkMkLst>
        </pc:inkChg>
        <pc:inkChg chg="add">
          <ac:chgData name="JAN POONTHONG" userId="S::u6511286@au.edu::eea109bb-7c67-4bc7-8820-a315913e7cd5" providerId="AD" clId="Web-{50788983-5200-2AAC-0E00-5B63DF8638F5}" dt="2022-07-13T07:14:48.740" v="17"/>
          <ac:inkMkLst>
            <pc:docMk/>
            <pc:sldMk cId="1767630612" sldId="259"/>
            <ac:inkMk id="14" creationId="{9AD1B935-4EE4-43A6-7316-DCA9CBA4A42F}"/>
          </ac:inkMkLst>
        </pc:inkChg>
        <pc:inkChg chg="add del">
          <ac:chgData name="JAN POONTHONG" userId="S::u6511286@au.edu::eea109bb-7c67-4bc7-8820-a315913e7cd5" providerId="AD" clId="Web-{50788983-5200-2AAC-0E00-5B63DF8638F5}" dt="2022-07-13T07:14:57.084" v="20"/>
          <ac:inkMkLst>
            <pc:docMk/>
            <pc:sldMk cId="1767630612" sldId="259"/>
            <ac:inkMk id="16" creationId="{F3D930FE-35EA-8993-C7B7-75626652091B}"/>
          </ac:inkMkLst>
        </pc:inkChg>
        <pc:inkChg chg="add del">
          <ac:chgData name="JAN POONTHONG" userId="S::u6511286@au.edu::eea109bb-7c67-4bc7-8820-a315913e7cd5" providerId="AD" clId="Web-{50788983-5200-2AAC-0E00-5B63DF8638F5}" dt="2022-07-13T07:15:05.553" v="24"/>
          <ac:inkMkLst>
            <pc:docMk/>
            <pc:sldMk cId="1767630612" sldId="259"/>
            <ac:inkMk id="17" creationId="{08333EBD-23CA-839C-2B49-E4E545F142E9}"/>
          </ac:inkMkLst>
        </pc:inkChg>
        <pc:inkChg chg="add">
          <ac:chgData name="JAN POONTHONG" userId="S::u6511286@au.edu::eea109bb-7c67-4bc7-8820-a315913e7cd5" providerId="AD" clId="Web-{50788983-5200-2AAC-0E00-5B63DF8638F5}" dt="2022-07-13T07:20:50.001" v="48"/>
          <ac:inkMkLst>
            <pc:docMk/>
            <pc:sldMk cId="1767630612" sldId="259"/>
            <ac:inkMk id="18" creationId="{C5734200-925E-F1C5-0E10-F022C3F8B27A}"/>
          </ac:inkMkLst>
        </pc:inkChg>
        <pc:inkChg chg="add">
          <ac:chgData name="JAN POONTHONG" userId="S::u6511286@au.edu::eea109bb-7c67-4bc7-8820-a315913e7cd5" providerId="AD" clId="Web-{50788983-5200-2AAC-0E00-5B63DF8638F5}" dt="2022-07-13T07:20:50.001" v="49"/>
          <ac:inkMkLst>
            <pc:docMk/>
            <pc:sldMk cId="1767630612" sldId="259"/>
            <ac:inkMk id="19" creationId="{D39497EA-43EA-7CAF-79C7-EFDD843B42A2}"/>
          </ac:inkMkLst>
        </pc:inkChg>
        <pc:inkChg chg="add">
          <ac:chgData name="JAN POONTHONG" userId="S::u6511286@au.edu::eea109bb-7c67-4bc7-8820-a315913e7cd5" providerId="AD" clId="Web-{50788983-5200-2AAC-0E00-5B63DF8638F5}" dt="2022-07-13T07:20:50.611" v="50"/>
          <ac:inkMkLst>
            <pc:docMk/>
            <pc:sldMk cId="1767630612" sldId="259"/>
            <ac:inkMk id="20" creationId="{485491FE-3A5D-671F-01FB-5EDA0AD8FDE5}"/>
          </ac:inkMkLst>
        </pc:inkChg>
        <pc:inkChg chg="add">
          <ac:chgData name="JAN POONTHONG" userId="S::u6511286@au.edu::eea109bb-7c67-4bc7-8820-a315913e7cd5" providerId="AD" clId="Web-{50788983-5200-2AAC-0E00-5B63DF8638F5}" dt="2022-07-13T07:20:52.158" v="51"/>
          <ac:inkMkLst>
            <pc:docMk/>
            <pc:sldMk cId="1767630612" sldId="259"/>
            <ac:inkMk id="21" creationId="{F0E394EE-4521-2F32-CC25-41A78388A3F0}"/>
          </ac:inkMkLst>
        </pc:inkChg>
        <pc:inkChg chg="add">
          <ac:chgData name="JAN POONTHONG" userId="S::u6511286@au.edu::eea109bb-7c67-4bc7-8820-a315913e7cd5" providerId="AD" clId="Web-{50788983-5200-2AAC-0E00-5B63DF8638F5}" dt="2022-07-13T07:20:53.189" v="52"/>
          <ac:inkMkLst>
            <pc:docMk/>
            <pc:sldMk cId="1767630612" sldId="259"/>
            <ac:inkMk id="22" creationId="{52DCC013-6D93-FA6E-459F-BE27CACBAAC5}"/>
          </ac:inkMkLst>
        </pc:inkChg>
        <pc:inkChg chg="add">
          <ac:chgData name="JAN POONTHONG" userId="S::u6511286@au.edu::eea109bb-7c67-4bc7-8820-a315913e7cd5" providerId="AD" clId="Web-{50788983-5200-2AAC-0E00-5B63DF8638F5}" dt="2022-07-13T07:22:45.974" v="53"/>
          <ac:inkMkLst>
            <pc:docMk/>
            <pc:sldMk cId="1767630612" sldId="259"/>
            <ac:inkMk id="23" creationId="{89C428E0-9813-4E20-BFF3-B3CE7D95BE3C}"/>
          </ac:inkMkLst>
        </pc:inkChg>
        <pc:inkChg chg="add">
          <ac:chgData name="JAN POONTHONG" userId="S::u6511286@au.edu::eea109bb-7c67-4bc7-8820-a315913e7cd5" providerId="AD" clId="Web-{50788983-5200-2AAC-0E00-5B63DF8638F5}" dt="2022-07-13T07:22:46.755" v="54"/>
          <ac:inkMkLst>
            <pc:docMk/>
            <pc:sldMk cId="1767630612" sldId="259"/>
            <ac:inkMk id="24" creationId="{70FFF2FA-AB3E-8FC1-9F26-4F9CC4F22EEB}"/>
          </ac:inkMkLst>
        </pc:inkChg>
        <pc:inkChg chg="add del">
          <ac:chgData name="JAN POONTHONG" userId="S::u6511286@au.edu::eea109bb-7c67-4bc7-8820-a315913e7cd5" providerId="AD" clId="Web-{50788983-5200-2AAC-0E00-5B63DF8638F5}" dt="2022-07-13T07:22:51.427" v="56"/>
          <ac:inkMkLst>
            <pc:docMk/>
            <pc:sldMk cId="1767630612" sldId="259"/>
            <ac:inkMk id="25" creationId="{1EDFA442-4E99-41AE-3A46-8E7F4613FBB3}"/>
          </ac:inkMkLst>
        </pc:inkChg>
      </pc:sldChg>
      <pc:sldChg chg="modSp new">
        <pc:chgData name="JAN POONTHONG" userId="S::u6511286@au.edu::eea109bb-7c67-4bc7-8820-a315913e7cd5" providerId="AD" clId="Web-{50788983-5200-2AAC-0E00-5B63DF8638F5}" dt="2022-07-13T07:20:12.781" v="47" actId="20577"/>
        <pc:sldMkLst>
          <pc:docMk/>
          <pc:sldMk cId="904709902" sldId="260"/>
        </pc:sldMkLst>
        <pc:spChg chg="mod">
          <ac:chgData name="JAN POONTHONG" userId="S::u6511286@au.edu::eea109bb-7c67-4bc7-8820-a315913e7cd5" providerId="AD" clId="Web-{50788983-5200-2AAC-0E00-5B63DF8638F5}" dt="2022-07-13T07:20:12.781" v="47" actId="20577"/>
          <ac:spMkLst>
            <pc:docMk/>
            <pc:sldMk cId="904709902" sldId="260"/>
            <ac:spMk id="2" creationId="{5372AD76-09B0-C56B-84E9-D6A8FA3C1966}"/>
          </ac:spMkLst>
        </pc:spChg>
      </pc:sldChg>
    </pc:docChg>
  </pc:docChgLst>
  <pc:docChgLst>
    <pc:chgData name="JAN POONTHONG" userId="eea109bb-7c67-4bc7-8820-a315913e7cd5" providerId="ADAL" clId="{FD2E35B6-6F50-5148-BAA0-9A1AB058A939}"/>
    <pc:docChg chg="undo custSel addSld delSld modSld sldOrd">
      <pc:chgData name="JAN POONTHONG" userId="eea109bb-7c67-4bc7-8820-a315913e7cd5" providerId="ADAL" clId="{FD2E35B6-6F50-5148-BAA0-9A1AB058A939}" dt="2022-07-18T07:59:57.022" v="2502" actId="2696"/>
      <pc:docMkLst>
        <pc:docMk/>
      </pc:docMkLst>
      <pc:sldChg chg="modSp mod">
        <pc:chgData name="JAN POONTHONG" userId="eea109bb-7c67-4bc7-8820-a315913e7cd5" providerId="ADAL" clId="{FD2E35B6-6F50-5148-BAA0-9A1AB058A939}" dt="2022-07-15T03:12:32.333" v="1206" actId="20577"/>
        <pc:sldMkLst>
          <pc:docMk/>
          <pc:sldMk cId="109857222" sldId="256"/>
        </pc:sldMkLst>
        <pc:spChg chg="mod">
          <ac:chgData name="JAN POONTHONG" userId="eea109bb-7c67-4bc7-8820-a315913e7cd5" providerId="ADAL" clId="{FD2E35B6-6F50-5148-BAA0-9A1AB058A939}" dt="2022-07-15T02:44:06.478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N POONTHONG" userId="eea109bb-7c67-4bc7-8820-a315913e7cd5" providerId="ADAL" clId="{FD2E35B6-6F50-5148-BAA0-9A1AB058A939}" dt="2022-07-15T03:12:32.333" v="120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addAnim delAnim setClrOvrMap">
        <pc:chgData name="JAN POONTHONG" userId="eea109bb-7c67-4bc7-8820-a315913e7cd5" providerId="ADAL" clId="{FD2E35B6-6F50-5148-BAA0-9A1AB058A939}" dt="2022-07-18T07:42:25.210" v="1846" actId="26606"/>
        <pc:sldMkLst>
          <pc:docMk/>
          <pc:sldMk cId="2376902651" sldId="258"/>
        </pc:sldMkLst>
        <pc:spChg chg="mod">
          <ac:chgData name="JAN POONTHONG" userId="eea109bb-7c67-4bc7-8820-a315913e7cd5" providerId="ADAL" clId="{FD2E35B6-6F50-5148-BAA0-9A1AB058A939}" dt="2022-07-18T07:42:25.210" v="1846" actId="26606"/>
          <ac:spMkLst>
            <pc:docMk/>
            <pc:sldMk cId="2376902651" sldId="258"/>
            <ac:spMk id="2" creationId="{3BBEAC41-976D-347E-334D-3C1ED2A0CE66}"/>
          </ac:spMkLst>
        </pc:spChg>
        <pc:spChg chg="mod">
          <ac:chgData name="JAN POONTHONG" userId="eea109bb-7c67-4bc7-8820-a315913e7cd5" providerId="ADAL" clId="{FD2E35B6-6F50-5148-BAA0-9A1AB058A939}" dt="2022-07-18T07:42:25.210" v="1846" actId="26606"/>
          <ac:spMkLst>
            <pc:docMk/>
            <pc:sldMk cId="2376902651" sldId="258"/>
            <ac:spMk id="3" creationId="{80A88C3D-354D-0D71-7BAC-C70699CA60F6}"/>
          </ac:spMkLst>
        </pc:spChg>
        <pc:spChg chg="add del">
          <ac:chgData name="JAN POONTHONG" userId="eea109bb-7c67-4bc7-8820-a315913e7cd5" providerId="ADAL" clId="{FD2E35B6-6F50-5148-BAA0-9A1AB058A939}" dt="2022-07-18T07:42:25.210" v="1846" actId="26606"/>
          <ac:spMkLst>
            <pc:docMk/>
            <pc:sldMk cId="2376902651" sldId="258"/>
            <ac:spMk id="10" creationId="{C2AD7556-C90D-4946-8E4E-1E79D5B3D2F5}"/>
          </ac:spMkLst>
        </pc:spChg>
        <pc:spChg chg="add del">
          <ac:chgData name="JAN POONTHONG" userId="eea109bb-7c67-4bc7-8820-a315913e7cd5" providerId="ADAL" clId="{FD2E35B6-6F50-5148-BAA0-9A1AB058A939}" dt="2022-07-18T07:42:25.210" v="1846" actId="26606"/>
          <ac:spMkLst>
            <pc:docMk/>
            <pc:sldMk cId="2376902651" sldId="258"/>
            <ac:spMk id="12" creationId="{DBB0CC56-54B2-4AE0-87C5-296E78A028BA}"/>
          </ac:spMkLst>
        </pc:spChg>
        <pc:picChg chg="add del">
          <ac:chgData name="JAN POONTHONG" userId="eea109bb-7c67-4bc7-8820-a315913e7cd5" providerId="ADAL" clId="{FD2E35B6-6F50-5148-BAA0-9A1AB058A939}" dt="2022-07-18T07:42:25.210" v="1846" actId="26606"/>
          <ac:picMkLst>
            <pc:docMk/>
            <pc:sldMk cId="2376902651" sldId="258"/>
            <ac:picMk id="7" creationId="{6E447618-9C4A-EE8A-CF07-69154431D55F}"/>
          </ac:picMkLst>
        </pc:picChg>
      </pc:sldChg>
      <pc:sldChg chg="addSp delSp modSp del mod">
        <pc:chgData name="JAN POONTHONG" userId="eea109bb-7c67-4bc7-8820-a315913e7cd5" providerId="ADAL" clId="{FD2E35B6-6F50-5148-BAA0-9A1AB058A939}" dt="2022-07-15T03:12:08.821" v="1186" actId="2696"/>
        <pc:sldMkLst>
          <pc:docMk/>
          <pc:sldMk cId="1767630612" sldId="259"/>
        </pc:sldMkLst>
        <pc:spChg chg="del mod">
          <ac:chgData name="JAN POONTHONG" userId="eea109bb-7c67-4bc7-8820-a315913e7cd5" providerId="ADAL" clId="{FD2E35B6-6F50-5148-BAA0-9A1AB058A939}" dt="2022-07-15T03:11:59.368" v="1181" actId="478"/>
          <ac:spMkLst>
            <pc:docMk/>
            <pc:sldMk cId="1767630612" sldId="259"/>
            <ac:spMk id="2" creationId="{FAF7FFEF-7C06-93B5-6F9A-F6802A8F3A2C}"/>
          </ac:spMkLst>
        </pc:spChg>
        <pc:spChg chg="add mod">
          <ac:chgData name="JAN POONTHONG" userId="eea109bb-7c67-4bc7-8820-a315913e7cd5" providerId="ADAL" clId="{FD2E35B6-6F50-5148-BAA0-9A1AB058A939}" dt="2022-07-15T03:12:04.436" v="1185" actId="478"/>
          <ac:spMkLst>
            <pc:docMk/>
            <pc:sldMk cId="1767630612" sldId="259"/>
            <ac:spMk id="16" creationId="{67507ECF-C1EF-7270-9163-3DB18F52DDB1}"/>
          </ac:spMkLst>
        </pc:spChg>
        <pc:picChg chg="del mod">
          <ac:chgData name="JAN POONTHONG" userId="eea109bb-7c67-4bc7-8820-a315913e7cd5" providerId="ADAL" clId="{FD2E35B6-6F50-5148-BAA0-9A1AB058A939}" dt="2022-07-15T03:12:04.436" v="1185" actId="478"/>
          <ac:picMkLst>
            <pc:docMk/>
            <pc:sldMk cId="1767630612" sldId="259"/>
            <ac:picMk id="4" creationId="{055627BB-3C2D-95F4-9386-C84FA3CBC34D}"/>
          </ac:picMkLst>
        </pc:picChg>
        <pc:picChg chg="del">
          <ac:chgData name="JAN POONTHONG" userId="eea109bb-7c67-4bc7-8820-a315913e7cd5" providerId="ADAL" clId="{FD2E35B6-6F50-5148-BAA0-9A1AB058A939}" dt="2022-07-15T03:12:01.006" v="1182" actId="478"/>
          <ac:picMkLst>
            <pc:docMk/>
            <pc:sldMk cId="1767630612" sldId="259"/>
            <ac:picMk id="15" creationId="{C1D2D830-E114-DA99-9946-6C1988B18E2C}"/>
          </ac:picMkLst>
        </pc:picChg>
        <pc:inkChg chg="del">
          <ac:chgData name="JAN POONTHONG" userId="eea109bb-7c67-4bc7-8820-a315913e7cd5" providerId="ADAL" clId="{FD2E35B6-6F50-5148-BAA0-9A1AB058A939}" dt="2022-07-15T03:12:02.379" v="1183" actId="478"/>
          <ac:inkMkLst>
            <pc:docMk/>
            <pc:sldMk cId="1767630612" sldId="259"/>
            <ac:inkMk id="5" creationId="{27ABADA3-6E36-596C-01C7-A67BF8F9076F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6" creationId="{B074B12C-B4CA-6751-7557-53545091872A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7" creationId="{31B890C3-BF3C-9B9E-83C3-A064FE1B4A88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8" creationId="{FD84F2EB-73E9-F45E-BD3A-60B574F325A6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9" creationId="{07E7C680-F753-53CD-7FA1-81B5B1CE3E6E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0" creationId="{5BB16FB8-D7D1-81F6-F5DA-4D1389B791C1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1" creationId="{08C5E61E-2A21-B1A5-5136-275ED8F67F21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2" creationId="{F0ABB05F-3CD4-E19C-FE73-6F476A1CB2DF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3" creationId="{6F58CDF5-CEE2-B6A5-226E-B06668062D25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4" creationId="{9AD1B935-4EE4-43A6-7316-DCA9CBA4A42F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8" creationId="{C5734200-925E-F1C5-0E10-F022C3F8B27A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19" creationId="{D39497EA-43EA-7CAF-79C7-EFDD843B42A2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20" creationId="{485491FE-3A5D-671F-01FB-5EDA0AD8FDE5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21" creationId="{F0E394EE-4521-2F32-CC25-41A78388A3F0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22" creationId="{52DCC013-6D93-FA6E-459F-BE27CACBAAC5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23" creationId="{89C428E0-9813-4E20-BFF3-B3CE7D95BE3C}"/>
          </ac:inkMkLst>
        </pc:inkChg>
        <pc:inkChg chg="del">
          <ac:chgData name="JAN POONTHONG" userId="eea109bb-7c67-4bc7-8820-a315913e7cd5" providerId="ADAL" clId="{FD2E35B6-6F50-5148-BAA0-9A1AB058A939}" dt="2022-07-15T03:11:59.368" v="1181" actId="478"/>
          <ac:inkMkLst>
            <pc:docMk/>
            <pc:sldMk cId="1767630612" sldId="259"/>
            <ac:inkMk id="24" creationId="{70FFF2FA-AB3E-8FC1-9F26-4F9CC4F22EEB}"/>
          </ac:inkMkLst>
        </pc:inkChg>
      </pc:sldChg>
      <pc:sldChg chg="addSp delSp modSp mod setBg">
        <pc:chgData name="JAN POONTHONG" userId="eea109bb-7c67-4bc7-8820-a315913e7cd5" providerId="ADAL" clId="{FD2E35B6-6F50-5148-BAA0-9A1AB058A939}" dt="2022-07-18T07:41:27.933" v="1841" actId="13926"/>
        <pc:sldMkLst>
          <pc:docMk/>
          <pc:sldMk cId="904709902" sldId="260"/>
        </pc:sldMkLst>
        <pc:spChg chg="mod">
          <ac:chgData name="JAN POONTHONG" userId="eea109bb-7c67-4bc7-8820-a315913e7cd5" providerId="ADAL" clId="{FD2E35B6-6F50-5148-BAA0-9A1AB058A939}" dt="2022-07-18T07:40:58.520" v="1837" actId="26606"/>
          <ac:spMkLst>
            <pc:docMk/>
            <pc:sldMk cId="904709902" sldId="260"/>
            <ac:spMk id="2" creationId="{5372AD76-09B0-C56B-84E9-D6A8FA3C1966}"/>
          </ac:spMkLst>
        </pc:spChg>
        <pc:spChg chg="add del mod">
          <ac:chgData name="JAN POONTHONG" userId="eea109bb-7c67-4bc7-8820-a315913e7cd5" providerId="ADAL" clId="{FD2E35B6-6F50-5148-BAA0-9A1AB058A939}" dt="2022-07-18T07:40:58.520" v="1837" actId="26606"/>
          <ac:spMkLst>
            <pc:docMk/>
            <pc:sldMk cId="904709902" sldId="260"/>
            <ac:spMk id="3" creationId="{E346E950-85D8-28D4-98C2-DF43224F6B50}"/>
          </ac:spMkLst>
        </pc:spChg>
        <pc:graphicFrameChg chg="add del">
          <ac:chgData name="JAN POONTHONG" userId="eea109bb-7c67-4bc7-8820-a315913e7cd5" providerId="ADAL" clId="{FD2E35B6-6F50-5148-BAA0-9A1AB058A939}" dt="2022-07-18T07:40:05.110" v="1823" actId="26606"/>
          <ac:graphicFrameMkLst>
            <pc:docMk/>
            <pc:sldMk cId="904709902" sldId="260"/>
            <ac:graphicFrameMk id="5" creationId="{6FE27441-811D-B515-7C22-4114F38328F6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40:38.597" v="1829" actId="26606"/>
          <ac:graphicFrameMkLst>
            <pc:docMk/>
            <pc:sldMk cId="904709902" sldId="260"/>
            <ac:graphicFrameMk id="6" creationId="{BBF0EB9B-3E76-5B63-061C-A25CA540F597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40:10.370" v="1825" actId="26606"/>
          <ac:graphicFrameMkLst>
            <pc:docMk/>
            <pc:sldMk cId="904709902" sldId="260"/>
            <ac:graphicFrameMk id="7" creationId="{AB6CD592-9D36-E63C-3BFA-CEB7ED75FCC3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40:42.049" v="1831" actId="26606"/>
          <ac:graphicFrameMkLst>
            <pc:docMk/>
            <pc:sldMk cId="904709902" sldId="260"/>
            <ac:graphicFrameMk id="8" creationId="{02A9B3A5-2F6D-3524-4DE8-FF8214C3AACD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40:19.937" v="1827" actId="26606"/>
          <ac:graphicFrameMkLst>
            <pc:docMk/>
            <pc:sldMk cId="904709902" sldId="260"/>
            <ac:graphicFrameMk id="9" creationId="{6FE27441-811D-B515-7C22-4114F38328F6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40:46.249" v="1833" actId="26606"/>
          <ac:graphicFrameMkLst>
            <pc:docMk/>
            <pc:sldMk cId="904709902" sldId="260"/>
            <ac:graphicFrameMk id="10" creationId="{26D79356-C75B-BA93-5EB6-64F9F0803B2E}"/>
          </ac:graphicFrameMkLst>
        </pc:graphicFrameChg>
        <pc:graphicFrameChg chg="add mod">
          <ac:chgData name="JAN POONTHONG" userId="eea109bb-7c67-4bc7-8820-a315913e7cd5" providerId="ADAL" clId="{FD2E35B6-6F50-5148-BAA0-9A1AB058A939}" dt="2022-07-18T07:41:27.933" v="1841" actId="13926"/>
          <ac:graphicFrameMkLst>
            <pc:docMk/>
            <pc:sldMk cId="904709902" sldId="260"/>
            <ac:graphicFrameMk id="11" creationId="{D2DE0BC4-721B-A353-4E7A-D4738BF637D0}"/>
          </ac:graphicFrameMkLst>
        </pc:graphicFrameChg>
        <pc:graphicFrameChg chg="add del mod">
          <ac:chgData name="JAN POONTHONG" userId="eea109bb-7c67-4bc7-8820-a315913e7cd5" providerId="ADAL" clId="{FD2E35B6-6F50-5148-BAA0-9A1AB058A939}" dt="2022-07-18T07:40:54.162" v="1836" actId="26606"/>
          <ac:graphicFrameMkLst>
            <pc:docMk/>
            <pc:sldMk cId="904709902" sldId="260"/>
            <ac:graphicFrameMk id="12" creationId="{02A9B3A5-2F6D-3524-4DE8-FF8214C3AACD}"/>
          </ac:graphicFrameMkLst>
        </pc:graphicFrameChg>
      </pc:sldChg>
      <pc:sldChg chg="modSp new mod">
        <pc:chgData name="JAN POONTHONG" userId="eea109bb-7c67-4bc7-8820-a315913e7cd5" providerId="ADAL" clId="{FD2E35B6-6F50-5148-BAA0-9A1AB058A939}" dt="2022-07-15T03:11:29.740" v="1180" actId="20577"/>
        <pc:sldMkLst>
          <pc:docMk/>
          <pc:sldMk cId="4175782601" sldId="261"/>
        </pc:sldMkLst>
        <pc:spChg chg="mod">
          <ac:chgData name="JAN POONTHONG" userId="eea109bb-7c67-4bc7-8820-a315913e7cd5" providerId="ADAL" clId="{FD2E35B6-6F50-5148-BAA0-9A1AB058A939}" dt="2022-07-15T02:46:12.451" v="283" actId="20577"/>
          <ac:spMkLst>
            <pc:docMk/>
            <pc:sldMk cId="4175782601" sldId="261"/>
            <ac:spMk id="2" creationId="{1C4F1464-140B-CF47-BFDD-5320020B2278}"/>
          </ac:spMkLst>
        </pc:spChg>
        <pc:spChg chg="mod">
          <ac:chgData name="JAN POONTHONG" userId="eea109bb-7c67-4bc7-8820-a315913e7cd5" providerId="ADAL" clId="{FD2E35B6-6F50-5148-BAA0-9A1AB058A939}" dt="2022-07-15T03:11:29.740" v="1180" actId="20577"/>
          <ac:spMkLst>
            <pc:docMk/>
            <pc:sldMk cId="4175782601" sldId="261"/>
            <ac:spMk id="3" creationId="{C2F49D39-B773-C7C1-8D24-13E83A9A61C5}"/>
          </ac:spMkLst>
        </pc:spChg>
      </pc:sldChg>
      <pc:sldChg chg="addSp delSp modSp new mod setBg modClrScheme chgLayout">
        <pc:chgData name="JAN POONTHONG" userId="eea109bb-7c67-4bc7-8820-a315913e7cd5" providerId="ADAL" clId="{FD2E35B6-6F50-5148-BAA0-9A1AB058A939}" dt="2022-07-15T02:47:11.149" v="326" actId="26606"/>
        <pc:sldMkLst>
          <pc:docMk/>
          <pc:sldMk cId="3184872369" sldId="262"/>
        </pc:sldMkLst>
        <pc:spChg chg="mod ord">
          <ac:chgData name="JAN POONTHONG" userId="eea109bb-7c67-4bc7-8820-a315913e7cd5" providerId="ADAL" clId="{FD2E35B6-6F50-5148-BAA0-9A1AB058A939}" dt="2022-07-15T02:47:11.149" v="326" actId="26606"/>
          <ac:spMkLst>
            <pc:docMk/>
            <pc:sldMk cId="3184872369" sldId="262"/>
            <ac:spMk id="2" creationId="{19D4DFEC-F5DA-1F7B-6030-826D3495C47A}"/>
          </ac:spMkLst>
        </pc:spChg>
        <pc:spChg chg="del">
          <ac:chgData name="JAN POONTHONG" userId="eea109bb-7c67-4bc7-8820-a315913e7cd5" providerId="ADAL" clId="{FD2E35B6-6F50-5148-BAA0-9A1AB058A939}" dt="2022-07-15T02:47:08.833" v="325" actId="700"/>
          <ac:spMkLst>
            <pc:docMk/>
            <pc:sldMk cId="3184872369" sldId="262"/>
            <ac:spMk id="3" creationId="{92E61609-B070-C021-A80C-E34314721F54}"/>
          </ac:spMkLst>
        </pc:spChg>
        <pc:spChg chg="add">
          <ac:chgData name="JAN POONTHONG" userId="eea109bb-7c67-4bc7-8820-a315913e7cd5" providerId="ADAL" clId="{FD2E35B6-6F50-5148-BAA0-9A1AB058A939}" dt="2022-07-15T02:47:11.149" v="326" actId="26606"/>
          <ac:spMkLst>
            <pc:docMk/>
            <pc:sldMk cId="3184872369" sldId="262"/>
            <ac:spMk id="7" creationId="{84167985-D6E9-40FF-97C0-4B6D373E85C9}"/>
          </ac:spMkLst>
        </pc:spChg>
        <pc:spChg chg="add">
          <ac:chgData name="JAN POONTHONG" userId="eea109bb-7c67-4bc7-8820-a315913e7cd5" providerId="ADAL" clId="{FD2E35B6-6F50-5148-BAA0-9A1AB058A939}" dt="2022-07-15T02:47:11.149" v="326" actId="26606"/>
          <ac:spMkLst>
            <pc:docMk/>
            <pc:sldMk cId="3184872369" sldId="262"/>
            <ac:spMk id="9" creationId="{68801362-349C-44BE-BEF6-8E926E1D38BC}"/>
          </ac:spMkLst>
        </pc:spChg>
      </pc:sldChg>
      <pc:sldChg chg="addSp delSp modSp new mod setBg setClrOvrMap">
        <pc:chgData name="JAN POONTHONG" userId="eea109bb-7c67-4bc7-8820-a315913e7cd5" providerId="ADAL" clId="{FD2E35B6-6F50-5148-BAA0-9A1AB058A939}" dt="2022-07-18T07:39:39.856" v="1821" actId="26606"/>
        <pc:sldMkLst>
          <pc:docMk/>
          <pc:sldMk cId="2310001638" sldId="263"/>
        </pc:sldMkLst>
        <pc:spChg chg="mod">
          <ac:chgData name="JAN POONTHONG" userId="eea109bb-7c67-4bc7-8820-a315913e7cd5" providerId="ADAL" clId="{FD2E35B6-6F50-5148-BAA0-9A1AB058A939}" dt="2022-07-18T07:39:08.354" v="1817" actId="26606"/>
          <ac:spMkLst>
            <pc:docMk/>
            <pc:sldMk cId="2310001638" sldId="263"/>
            <ac:spMk id="2" creationId="{AA9DD826-FD4C-4BC8-1EE8-9A16477A73D1}"/>
          </ac:spMkLst>
        </pc:spChg>
        <pc:spChg chg="add del mod">
          <ac:chgData name="JAN POONTHONG" userId="eea109bb-7c67-4bc7-8820-a315913e7cd5" providerId="ADAL" clId="{FD2E35B6-6F50-5148-BAA0-9A1AB058A939}" dt="2022-07-18T07:39:39.856" v="1821" actId="26606"/>
          <ac:spMkLst>
            <pc:docMk/>
            <pc:sldMk cId="2310001638" sldId="263"/>
            <ac:spMk id="3" creationId="{B1EBCAC7-0C3C-CA66-30D8-355AF5D8EADC}"/>
          </ac:spMkLst>
        </pc:spChg>
        <pc:spChg chg="add del">
          <ac:chgData name="JAN POONTHONG" userId="eea109bb-7c67-4bc7-8820-a315913e7cd5" providerId="ADAL" clId="{FD2E35B6-6F50-5148-BAA0-9A1AB058A939}" dt="2022-07-18T07:39:05.463" v="1815" actId="26606"/>
          <ac:spMkLst>
            <pc:docMk/>
            <pc:sldMk cId="2310001638" sldId="263"/>
            <ac:spMk id="7" creationId="{B1EBCAC7-0C3C-CA66-30D8-355AF5D8EADC}"/>
          </ac:spMkLst>
        </pc:spChg>
        <pc:spChg chg="add del">
          <ac:chgData name="JAN POONTHONG" userId="eea109bb-7c67-4bc7-8820-a315913e7cd5" providerId="ADAL" clId="{FD2E35B6-6F50-5148-BAA0-9A1AB058A939}" dt="2022-07-18T07:39:05.463" v="1815" actId="26606"/>
          <ac:spMkLst>
            <pc:docMk/>
            <pc:sldMk cId="2310001638" sldId="263"/>
            <ac:spMk id="8" creationId="{FB403EBD-907E-4D59-98D4-A72CD1063C62}"/>
          </ac:spMkLst>
        </pc:spChg>
        <pc:spChg chg="add del">
          <ac:chgData name="JAN POONTHONG" userId="eea109bb-7c67-4bc7-8820-a315913e7cd5" providerId="ADAL" clId="{FD2E35B6-6F50-5148-BAA0-9A1AB058A939}" dt="2022-07-18T07:39:08.354" v="1817" actId="26606"/>
          <ac:spMkLst>
            <pc:docMk/>
            <pc:sldMk cId="2310001638" sldId="263"/>
            <ac:spMk id="10" creationId="{7D6AAC78-7D86-415A-ADC1-2B474807960C}"/>
          </ac:spMkLst>
        </pc:spChg>
        <pc:spChg chg="add del">
          <ac:chgData name="JAN POONTHONG" userId="eea109bb-7c67-4bc7-8820-a315913e7cd5" providerId="ADAL" clId="{FD2E35B6-6F50-5148-BAA0-9A1AB058A939}" dt="2022-07-18T07:39:08.354" v="1817" actId="26606"/>
          <ac:spMkLst>
            <pc:docMk/>
            <pc:sldMk cId="2310001638" sldId="263"/>
            <ac:spMk id="11" creationId="{C33976D1-3430-450C-A978-87A9A6E8E71F}"/>
          </ac:spMkLst>
        </pc:spChg>
        <pc:spChg chg="add del">
          <ac:chgData name="JAN POONTHONG" userId="eea109bb-7c67-4bc7-8820-a315913e7cd5" providerId="ADAL" clId="{FD2E35B6-6F50-5148-BAA0-9A1AB058A939}" dt="2022-07-18T07:39:08.354" v="1817" actId="26606"/>
          <ac:spMkLst>
            <pc:docMk/>
            <pc:sldMk cId="2310001638" sldId="263"/>
            <ac:spMk id="12" creationId="{F2A658D9-F185-44F1-BA33-D50320D1D078}"/>
          </ac:spMkLst>
        </pc:spChg>
        <pc:spChg chg="add del">
          <ac:chgData name="JAN POONTHONG" userId="eea109bb-7c67-4bc7-8820-a315913e7cd5" providerId="ADAL" clId="{FD2E35B6-6F50-5148-BAA0-9A1AB058A939}" dt="2022-07-18T07:39:08.354" v="1817" actId="26606"/>
          <ac:spMkLst>
            <pc:docMk/>
            <pc:sldMk cId="2310001638" sldId="263"/>
            <ac:spMk id="13" creationId="{B1EBCAC7-0C3C-CA66-30D8-355AF5D8EADC}"/>
          </ac:spMkLst>
        </pc:spChg>
        <pc:graphicFrameChg chg="add del">
          <ac:chgData name="JAN POONTHONG" userId="eea109bb-7c67-4bc7-8820-a315913e7cd5" providerId="ADAL" clId="{FD2E35B6-6F50-5148-BAA0-9A1AB058A939}" dt="2022-07-18T07:39:02.794" v="1813" actId="26606"/>
          <ac:graphicFrameMkLst>
            <pc:docMk/>
            <pc:sldMk cId="2310001638" sldId="263"/>
            <ac:graphicFrameMk id="5" creationId="{F1A2EC1D-C261-329D-0F9A-8594EDD405BD}"/>
          </ac:graphicFrameMkLst>
        </pc:graphicFrameChg>
        <pc:graphicFrameChg chg="add del">
          <ac:chgData name="JAN POONTHONG" userId="eea109bb-7c67-4bc7-8820-a315913e7cd5" providerId="ADAL" clId="{FD2E35B6-6F50-5148-BAA0-9A1AB058A939}" dt="2022-07-18T07:39:39.856" v="1821" actId="26606"/>
          <ac:graphicFrameMkLst>
            <pc:docMk/>
            <pc:sldMk cId="2310001638" sldId="263"/>
            <ac:graphicFrameMk id="6" creationId="{67026903-4271-4CB1-FCB5-ACB891361ED2}"/>
          </ac:graphicFrameMkLst>
        </pc:graphicFrameChg>
      </pc:sldChg>
      <pc:sldChg chg="addSp delSp modSp new mod setBg">
        <pc:chgData name="JAN POONTHONG" userId="eea109bb-7c67-4bc7-8820-a315913e7cd5" providerId="ADAL" clId="{FD2E35B6-6F50-5148-BAA0-9A1AB058A939}" dt="2022-07-17T07:28:15.901" v="1376" actId="1035"/>
        <pc:sldMkLst>
          <pc:docMk/>
          <pc:sldMk cId="2053677816" sldId="264"/>
        </pc:sldMkLst>
        <pc:spChg chg="mod">
          <ac:chgData name="JAN POONTHONG" userId="eea109bb-7c67-4bc7-8820-a315913e7cd5" providerId="ADAL" clId="{FD2E35B6-6F50-5148-BAA0-9A1AB058A939}" dt="2022-07-15T03:00:40.238" v="500" actId="33524"/>
          <ac:spMkLst>
            <pc:docMk/>
            <pc:sldMk cId="2053677816" sldId="264"/>
            <ac:spMk id="2" creationId="{C5296B13-A220-71AA-9FC4-62F25F0D6D95}"/>
          </ac:spMkLst>
        </pc:spChg>
        <pc:spChg chg="del">
          <ac:chgData name="JAN POONTHONG" userId="eea109bb-7c67-4bc7-8820-a315913e7cd5" providerId="ADAL" clId="{FD2E35B6-6F50-5148-BAA0-9A1AB058A939}" dt="2022-07-15T02:56:46.294" v="449" actId="931"/>
          <ac:spMkLst>
            <pc:docMk/>
            <pc:sldMk cId="2053677816" sldId="264"/>
            <ac:spMk id="3" creationId="{BAD70BEA-50F9-4217-34CC-56D592530E7A}"/>
          </ac:spMkLst>
        </pc:spChg>
        <pc:spChg chg="add">
          <ac:chgData name="JAN POONTHONG" userId="eea109bb-7c67-4bc7-8820-a315913e7cd5" providerId="ADAL" clId="{FD2E35B6-6F50-5148-BAA0-9A1AB058A939}" dt="2022-07-15T02:57:44.957" v="454" actId="11529"/>
          <ac:spMkLst>
            <pc:docMk/>
            <pc:sldMk cId="2053677816" sldId="264"/>
            <ac:spMk id="7" creationId="{87A989E5-3FED-9F2B-E7A4-9036C508F2FB}"/>
          </ac:spMkLst>
        </pc:spChg>
        <pc:spChg chg="add mod">
          <ac:chgData name="JAN POONTHONG" userId="eea109bb-7c67-4bc7-8820-a315913e7cd5" providerId="ADAL" clId="{FD2E35B6-6F50-5148-BAA0-9A1AB058A939}" dt="2022-07-15T02:57:52.733" v="456" actId="1076"/>
          <ac:spMkLst>
            <pc:docMk/>
            <pc:sldMk cId="2053677816" sldId="264"/>
            <ac:spMk id="8" creationId="{80C3E58C-619A-4CB9-2C6F-851FBF243DE1}"/>
          </ac:spMkLst>
        </pc:spChg>
        <pc:spChg chg="add mod">
          <ac:chgData name="JAN POONTHONG" userId="eea109bb-7c67-4bc7-8820-a315913e7cd5" providerId="ADAL" clId="{FD2E35B6-6F50-5148-BAA0-9A1AB058A939}" dt="2022-07-15T02:57:56.368" v="458" actId="1076"/>
          <ac:spMkLst>
            <pc:docMk/>
            <pc:sldMk cId="2053677816" sldId="264"/>
            <ac:spMk id="9" creationId="{EB4B40AD-C97E-98C4-8512-76FFDCCF5EF8}"/>
          </ac:spMkLst>
        </pc:spChg>
        <pc:spChg chg="add mod">
          <ac:chgData name="JAN POONTHONG" userId="eea109bb-7c67-4bc7-8820-a315913e7cd5" providerId="ADAL" clId="{FD2E35B6-6F50-5148-BAA0-9A1AB058A939}" dt="2022-07-15T02:58:08.767" v="460" actId="1076"/>
          <ac:spMkLst>
            <pc:docMk/>
            <pc:sldMk cId="2053677816" sldId="264"/>
            <ac:spMk id="10" creationId="{D1FD4122-BCA7-FD06-0C3C-6E8E4E4C7D3F}"/>
          </ac:spMkLst>
        </pc:spChg>
        <pc:spChg chg="add">
          <ac:chgData name="JAN POONTHONG" userId="eea109bb-7c67-4bc7-8820-a315913e7cd5" providerId="ADAL" clId="{FD2E35B6-6F50-5148-BAA0-9A1AB058A939}" dt="2022-07-15T02:58:35.093" v="464" actId="11529"/>
          <ac:spMkLst>
            <pc:docMk/>
            <pc:sldMk cId="2053677816" sldId="264"/>
            <ac:spMk id="11" creationId="{E2B94E2D-5D11-6A49-3BB2-BBDD80FEB65D}"/>
          </ac:spMkLst>
        </pc:spChg>
        <pc:spChg chg="add mod">
          <ac:chgData name="JAN POONTHONG" userId="eea109bb-7c67-4bc7-8820-a315913e7cd5" providerId="ADAL" clId="{FD2E35B6-6F50-5148-BAA0-9A1AB058A939}" dt="2022-07-15T02:58:39.879" v="466" actId="1076"/>
          <ac:spMkLst>
            <pc:docMk/>
            <pc:sldMk cId="2053677816" sldId="264"/>
            <ac:spMk id="12" creationId="{860A60F2-84B4-2B4A-BD41-D9856FF5B552}"/>
          </ac:spMkLst>
        </pc:spChg>
        <pc:spChg chg="add mod">
          <ac:chgData name="JAN POONTHONG" userId="eea109bb-7c67-4bc7-8820-a315913e7cd5" providerId="ADAL" clId="{FD2E35B6-6F50-5148-BAA0-9A1AB058A939}" dt="2022-07-15T02:58:51.257" v="469" actId="14100"/>
          <ac:spMkLst>
            <pc:docMk/>
            <pc:sldMk cId="2053677816" sldId="264"/>
            <ac:spMk id="13" creationId="{078E23D1-483D-5456-3263-74BCA2D3BF20}"/>
          </ac:spMkLst>
        </pc:spChg>
        <pc:grpChg chg="mod">
          <ac:chgData name="JAN POONTHONG" userId="eea109bb-7c67-4bc7-8820-a315913e7cd5" providerId="ADAL" clId="{FD2E35B6-6F50-5148-BAA0-9A1AB058A939}" dt="2022-07-15T02:59:35.674" v="487"/>
          <ac:grpSpMkLst>
            <pc:docMk/>
            <pc:sldMk cId="2053677816" sldId="264"/>
            <ac:grpSpMk id="21" creationId="{EC06A631-B986-35B8-84BA-D61BBE3F5663}"/>
          </ac:grpSpMkLst>
        </pc:grpChg>
        <pc:grpChg chg="mod">
          <ac:chgData name="JAN POONTHONG" userId="eea109bb-7c67-4bc7-8820-a315913e7cd5" providerId="ADAL" clId="{FD2E35B6-6F50-5148-BAA0-9A1AB058A939}" dt="2022-07-15T02:59:34.872" v="484"/>
          <ac:grpSpMkLst>
            <pc:docMk/>
            <pc:sldMk cId="2053677816" sldId="264"/>
            <ac:grpSpMk id="24" creationId="{CFC7812E-D0AE-4158-BFA0-6CD89C5BC861}"/>
          </ac:grpSpMkLst>
        </pc:grpChg>
        <pc:grpChg chg="mod">
          <ac:chgData name="JAN POONTHONG" userId="eea109bb-7c67-4bc7-8820-a315913e7cd5" providerId="ADAL" clId="{FD2E35B6-6F50-5148-BAA0-9A1AB058A939}" dt="2022-07-15T02:59:42.247" v="491"/>
          <ac:grpSpMkLst>
            <pc:docMk/>
            <pc:sldMk cId="2053677816" sldId="264"/>
            <ac:grpSpMk id="27" creationId="{D9161198-F645-EC1F-4E10-404CADFB93EC}"/>
          </ac:grpSpMkLst>
        </pc:grpChg>
        <pc:picChg chg="add mod">
          <ac:chgData name="JAN POONTHONG" userId="eea109bb-7c67-4bc7-8820-a315913e7cd5" providerId="ADAL" clId="{FD2E35B6-6F50-5148-BAA0-9A1AB058A939}" dt="2022-07-17T07:28:15.901" v="1376" actId="1035"/>
          <ac:picMkLst>
            <pc:docMk/>
            <pc:sldMk cId="2053677816" sldId="264"/>
            <ac:picMk id="5" creationId="{CBE24C70-C4BE-B6BF-C434-9B1592281AFA}"/>
          </ac:picMkLst>
        </pc:picChg>
        <pc:inkChg chg="add del">
          <ac:chgData name="JAN POONTHONG" userId="eea109bb-7c67-4bc7-8820-a315913e7cd5" providerId="ADAL" clId="{FD2E35B6-6F50-5148-BAA0-9A1AB058A939}" dt="2022-07-15T02:57:13.429" v="453" actId="9405"/>
          <ac:inkMkLst>
            <pc:docMk/>
            <pc:sldMk cId="2053677816" sldId="264"/>
            <ac:inkMk id="6" creationId="{3D6960DD-D1F5-515D-6E43-7C8BA7DE8782}"/>
          </ac:inkMkLst>
        </pc:inkChg>
        <pc:inkChg chg="add del">
          <ac:chgData name="JAN POONTHONG" userId="eea109bb-7c67-4bc7-8820-a315913e7cd5" providerId="ADAL" clId="{FD2E35B6-6F50-5148-BAA0-9A1AB058A939}" dt="2022-07-15T02:59:09.644" v="473" actId="9405"/>
          <ac:inkMkLst>
            <pc:docMk/>
            <pc:sldMk cId="2053677816" sldId="264"/>
            <ac:inkMk id="14" creationId="{B01D0468-23EE-8997-7A6F-04595880045E}"/>
          </ac:inkMkLst>
        </pc:inkChg>
        <pc:inkChg chg="add del">
          <ac:chgData name="JAN POONTHONG" userId="eea109bb-7c67-4bc7-8820-a315913e7cd5" providerId="ADAL" clId="{FD2E35B6-6F50-5148-BAA0-9A1AB058A939}" dt="2022-07-15T02:59:09.009" v="472" actId="9405"/>
          <ac:inkMkLst>
            <pc:docMk/>
            <pc:sldMk cId="2053677816" sldId="264"/>
            <ac:inkMk id="15" creationId="{FB2A7364-07F3-85BF-260A-E31040D9CC29}"/>
          </ac:inkMkLst>
        </pc:inkChg>
        <pc:inkChg chg="add">
          <ac:chgData name="JAN POONTHONG" userId="eea109bb-7c67-4bc7-8820-a315913e7cd5" providerId="ADAL" clId="{FD2E35B6-6F50-5148-BAA0-9A1AB058A939}" dt="2022-07-15T02:59:15.650" v="474" actId="9405"/>
          <ac:inkMkLst>
            <pc:docMk/>
            <pc:sldMk cId="2053677816" sldId="264"/>
            <ac:inkMk id="16" creationId="{1CE95F46-4295-CEA7-0F35-C74F034A49B1}"/>
          </ac:inkMkLst>
        </pc:inkChg>
        <pc:inkChg chg="add">
          <ac:chgData name="JAN POONTHONG" userId="eea109bb-7c67-4bc7-8820-a315913e7cd5" providerId="ADAL" clId="{FD2E35B6-6F50-5148-BAA0-9A1AB058A939}" dt="2022-07-15T02:59:19.215" v="475" actId="9405"/>
          <ac:inkMkLst>
            <pc:docMk/>
            <pc:sldMk cId="2053677816" sldId="264"/>
            <ac:inkMk id="17" creationId="{70137FC6-65DD-C9D7-EF2F-59DEE712014E}"/>
          </ac:inkMkLst>
        </pc:inkChg>
        <pc:inkChg chg="add">
          <ac:chgData name="JAN POONTHONG" userId="eea109bb-7c67-4bc7-8820-a315913e7cd5" providerId="ADAL" clId="{FD2E35B6-6F50-5148-BAA0-9A1AB058A939}" dt="2022-07-15T02:59:20.441" v="476" actId="9405"/>
          <ac:inkMkLst>
            <pc:docMk/>
            <pc:sldMk cId="2053677816" sldId="264"/>
            <ac:inkMk id="18" creationId="{05A7A187-06A3-7E22-0ADE-85F571C03C3D}"/>
          </ac:inkMkLst>
        </pc:inkChg>
        <pc:inkChg chg="add del mod">
          <ac:chgData name="JAN POONTHONG" userId="eea109bb-7c67-4bc7-8820-a315913e7cd5" providerId="ADAL" clId="{FD2E35B6-6F50-5148-BAA0-9A1AB058A939}" dt="2022-07-15T02:59:36.261" v="488" actId="9405"/>
          <ac:inkMkLst>
            <pc:docMk/>
            <pc:sldMk cId="2053677816" sldId="264"/>
            <ac:inkMk id="19" creationId="{9134DC35-FBFD-9B92-8A0D-0EC5F7AD7735}"/>
          </ac:inkMkLst>
        </pc:inkChg>
        <pc:inkChg chg="add del mod">
          <ac:chgData name="JAN POONTHONG" userId="eea109bb-7c67-4bc7-8820-a315913e7cd5" providerId="ADAL" clId="{FD2E35B6-6F50-5148-BAA0-9A1AB058A939}" dt="2022-07-15T02:59:35.674" v="487"/>
          <ac:inkMkLst>
            <pc:docMk/>
            <pc:sldMk cId="2053677816" sldId="264"/>
            <ac:inkMk id="20" creationId="{19F6A13B-0542-0D3C-AD88-F780F38E77B6}"/>
          </ac:inkMkLst>
        </pc:inkChg>
        <pc:inkChg chg="add del mod">
          <ac:chgData name="JAN POONTHONG" userId="eea109bb-7c67-4bc7-8820-a315913e7cd5" providerId="ADAL" clId="{FD2E35B6-6F50-5148-BAA0-9A1AB058A939}" dt="2022-07-15T02:59:35.255" v="485" actId="9405"/>
          <ac:inkMkLst>
            <pc:docMk/>
            <pc:sldMk cId="2053677816" sldId="264"/>
            <ac:inkMk id="22" creationId="{D840A972-6A17-ACFF-847C-D947756E7329}"/>
          </ac:inkMkLst>
        </pc:inkChg>
        <pc:inkChg chg="add del mod">
          <ac:chgData name="JAN POONTHONG" userId="eea109bb-7c67-4bc7-8820-a315913e7cd5" providerId="ADAL" clId="{FD2E35B6-6F50-5148-BAA0-9A1AB058A939}" dt="2022-07-15T02:59:34.872" v="484"/>
          <ac:inkMkLst>
            <pc:docMk/>
            <pc:sldMk cId="2053677816" sldId="264"/>
            <ac:inkMk id="23" creationId="{1A66C78E-8F50-E5B1-9A3E-658BA6D2B70D}"/>
          </ac:inkMkLst>
        </pc:inkChg>
        <pc:inkChg chg="add mod">
          <ac:chgData name="JAN POONTHONG" userId="eea109bb-7c67-4bc7-8820-a315913e7cd5" providerId="ADAL" clId="{FD2E35B6-6F50-5148-BAA0-9A1AB058A939}" dt="2022-07-15T02:59:42.247" v="491"/>
          <ac:inkMkLst>
            <pc:docMk/>
            <pc:sldMk cId="2053677816" sldId="264"/>
            <ac:inkMk id="25" creationId="{274B4D36-F81A-F0F7-059F-28898E194100}"/>
          </ac:inkMkLst>
        </pc:inkChg>
        <pc:inkChg chg="add mod">
          <ac:chgData name="JAN POONTHONG" userId="eea109bb-7c67-4bc7-8820-a315913e7cd5" providerId="ADAL" clId="{FD2E35B6-6F50-5148-BAA0-9A1AB058A939}" dt="2022-07-15T02:59:42.247" v="491"/>
          <ac:inkMkLst>
            <pc:docMk/>
            <pc:sldMk cId="2053677816" sldId="264"/>
            <ac:inkMk id="26" creationId="{2D8B9396-4E5A-6000-CE9A-BC61E52DF277}"/>
          </ac:inkMkLst>
        </pc:inkChg>
        <pc:inkChg chg="add del">
          <ac:chgData name="JAN POONTHONG" userId="eea109bb-7c67-4bc7-8820-a315913e7cd5" providerId="ADAL" clId="{FD2E35B6-6F50-5148-BAA0-9A1AB058A939}" dt="2022-07-15T02:59:45.945" v="493" actId="9405"/>
          <ac:inkMkLst>
            <pc:docMk/>
            <pc:sldMk cId="2053677816" sldId="264"/>
            <ac:inkMk id="28" creationId="{FB1A9691-C5BF-497E-C41B-58CD944F49A0}"/>
          </ac:inkMkLst>
        </pc:inkChg>
      </pc:sldChg>
      <pc:sldChg chg="modSp new mod">
        <pc:chgData name="JAN POONTHONG" userId="eea109bb-7c67-4bc7-8820-a315913e7cd5" providerId="ADAL" clId="{FD2E35B6-6F50-5148-BAA0-9A1AB058A939}" dt="2022-07-18T07:58:49.975" v="2491" actId="20577"/>
        <pc:sldMkLst>
          <pc:docMk/>
          <pc:sldMk cId="677824532" sldId="265"/>
        </pc:sldMkLst>
        <pc:spChg chg="mod">
          <ac:chgData name="JAN POONTHONG" userId="eea109bb-7c67-4bc7-8820-a315913e7cd5" providerId="ADAL" clId="{FD2E35B6-6F50-5148-BAA0-9A1AB058A939}" dt="2022-07-18T07:55:10.850" v="2222" actId="20577"/>
          <ac:spMkLst>
            <pc:docMk/>
            <pc:sldMk cId="677824532" sldId="265"/>
            <ac:spMk id="2" creationId="{2889F034-48C2-3D23-37C0-F7CD1C0CD60C}"/>
          </ac:spMkLst>
        </pc:spChg>
        <pc:spChg chg="mod">
          <ac:chgData name="JAN POONTHONG" userId="eea109bb-7c67-4bc7-8820-a315913e7cd5" providerId="ADAL" clId="{FD2E35B6-6F50-5148-BAA0-9A1AB058A939}" dt="2022-07-18T07:58:49.975" v="2491" actId="20577"/>
          <ac:spMkLst>
            <pc:docMk/>
            <pc:sldMk cId="677824532" sldId="265"/>
            <ac:spMk id="3" creationId="{17515012-9A93-2F16-83DA-A59EC009549F}"/>
          </ac:spMkLst>
        </pc:spChg>
      </pc:sldChg>
      <pc:sldChg chg="del">
        <pc:chgData name="JAN POONTHONG" userId="eea109bb-7c67-4bc7-8820-a315913e7cd5" providerId="ADAL" clId="{FD2E35B6-6F50-5148-BAA0-9A1AB058A939}" dt="2022-07-18T07:59:57.022" v="2502" actId="2696"/>
        <pc:sldMkLst>
          <pc:docMk/>
          <pc:sldMk cId="557131870" sldId="267"/>
        </pc:sldMkLst>
      </pc:sldChg>
      <pc:sldChg chg="addSp delSp modSp new del mod modClrScheme chgLayout">
        <pc:chgData name="JAN POONTHONG" userId="eea109bb-7c67-4bc7-8820-a315913e7cd5" providerId="ADAL" clId="{FD2E35B6-6F50-5148-BAA0-9A1AB058A939}" dt="2022-07-17T07:57:11.874" v="1536" actId="2696"/>
        <pc:sldMkLst>
          <pc:docMk/>
          <pc:sldMk cId="3232909806" sldId="268"/>
        </pc:sldMkLst>
        <pc:spChg chg="del mod ord">
          <ac:chgData name="JAN POONTHONG" userId="eea109bb-7c67-4bc7-8820-a315913e7cd5" providerId="ADAL" clId="{FD2E35B6-6F50-5148-BAA0-9A1AB058A939}" dt="2022-07-17T07:56:22.383" v="1527" actId="700"/>
          <ac:spMkLst>
            <pc:docMk/>
            <pc:sldMk cId="3232909806" sldId="268"/>
            <ac:spMk id="2" creationId="{6A29D559-4621-C6B2-F886-652243BDD74A}"/>
          </ac:spMkLst>
        </pc:spChg>
        <pc:spChg chg="del">
          <ac:chgData name="JAN POONTHONG" userId="eea109bb-7c67-4bc7-8820-a315913e7cd5" providerId="ADAL" clId="{FD2E35B6-6F50-5148-BAA0-9A1AB058A939}" dt="2022-07-17T07:56:22.383" v="1527" actId="700"/>
          <ac:spMkLst>
            <pc:docMk/>
            <pc:sldMk cId="3232909806" sldId="268"/>
            <ac:spMk id="3" creationId="{FCCC062C-FAEB-FC2E-5F3D-07460EA8AEC1}"/>
          </ac:spMkLst>
        </pc:spChg>
        <pc:spChg chg="del">
          <ac:chgData name="JAN POONTHONG" userId="eea109bb-7c67-4bc7-8820-a315913e7cd5" providerId="ADAL" clId="{FD2E35B6-6F50-5148-BAA0-9A1AB058A939}" dt="2022-07-17T07:56:22.383" v="1527" actId="700"/>
          <ac:spMkLst>
            <pc:docMk/>
            <pc:sldMk cId="3232909806" sldId="268"/>
            <ac:spMk id="4" creationId="{548167AB-0BAA-A87C-3C72-3A4AA81050A3}"/>
          </ac:spMkLst>
        </pc:spChg>
        <pc:spChg chg="del">
          <ac:chgData name="JAN POONTHONG" userId="eea109bb-7c67-4bc7-8820-a315913e7cd5" providerId="ADAL" clId="{FD2E35B6-6F50-5148-BAA0-9A1AB058A939}" dt="2022-07-17T07:56:22.383" v="1527" actId="700"/>
          <ac:spMkLst>
            <pc:docMk/>
            <pc:sldMk cId="3232909806" sldId="268"/>
            <ac:spMk id="5" creationId="{34F527D9-FD57-77FB-F3F9-186B0D02B565}"/>
          </ac:spMkLst>
        </pc:spChg>
        <pc:spChg chg="mod ord">
          <ac:chgData name="JAN POONTHONG" userId="eea109bb-7c67-4bc7-8820-a315913e7cd5" providerId="ADAL" clId="{FD2E35B6-6F50-5148-BAA0-9A1AB058A939}" dt="2022-07-17T07:56:49.637" v="1530" actId="700"/>
          <ac:spMkLst>
            <pc:docMk/>
            <pc:sldMk cId="3232909806" sldId="268"/>
            <ac:spMk id="6" creationId="{08AEBC75-6EBE-6DC1-9468-859870636E10}"/>
          </ac:spMkLst>
        </pc:spChg>
        <pc:spChg chg="add del mod ord">
          <ac:chgData name="JAN POONTHONG" userId="eea109bb-7c67-4bc7-8820-a315913e7cd5" providerId="ADAL" clId="{FD2E35B6-6F50-5148-BAA0-9A1AB058A939}" dt="2022-07-17T07:56:29.081" v="1528" actId="700"/>
          <ac:spMkLst>
            <pc:docMk/>
            <pc:sldMk cId="3232909806" sldId="268"/>
            <ac:spMk id="7" creationId="{4759120C-86C5-48FB-9210-03348D7E5DAE}"/>
          </ac:spMkLst>
        </pc:spChg>
        <pc:spChg chg="add del mod ord">
          <ac:chgData name="JAN POONTHONG" userId="eea109bb-7c67-4bc7-8820-a315913e7cd5" providerId="ADAL" clId="{FD2E35B6-6F50-5148-BAA0-9A1AB058A939}" dt="2022-07-17T07:56:46.019" v="1529" actId="700"/>
          <ac:spMkLst>
            <pc:docMk/>
            <pc:sldMk cId="3232909806" sldId="268"/>
            <ac:spMk id="8" creationId="{270E28E6-6BEA-AF03-6CB4-09BAF6BB78B2}"/>
          </ac:spMkLst>
        </pc:spChg>
        <pc:spChg chg="add del mod ord">
          <ac:chgData name="JAN POONTHONG" userId="eea109bb-7c67-4bc7-8820-a315913e7cd5" providerId="ADAL" clId="{FD2E35B6-6F50-5148-BAA0-9A1AB058A939}" dt="2022-07-17T07:56:46.019" v="1529" actId="700"/>
          <ac:spMkLst>
            <pc:docMk/>
            <pc:sldMk cId="3232909806" sldId="268"/>
            <ac:spMk id="9" creationId="{2D2409E4-B89D-552D-B029-D6ED57AAC125}"/>
          </ac:spMkLst>
        </pc:spChg>
        <pc:spChg chg="add del mod ord">
          <ac:chgData name="JAN POONTHONG" userId="eea109bb-7c67-4bc7-8820-a315913e7cd5" providerId="ADAL" clId="{FD2E35B6-6F50-5148-BAA0-9A1AB058A939}" dt="2022-07-17T07:56:49.637" v="1530" actId="700"/>
          <ac:spMkLst>
            <pc:docMk/>
            <pc:sldMk cId="3232909806" sldId="268"/>
            <ac:spMk id="10" creationId="{BBCE9DB6-B519-F788-B092-89CB34FA0B92}"/>
          </ac:spMkLst>
        </pc:spChg>
        <pc:spChg chg="add del mod ord">
          <ac:chgData name="JAN POONTHONG" userId="eea109bb-7c67-4bc7-8820-a315913e7cd5" providerId="ADAL" clId="{FD2E35B6-6F50-5148-BAA0-9A1AB058A939}" dt="2022-07-17T07:56:49.637" v="1530" actId="700"/>
          <ac:spMkLst>
            <pc:docMk/>
            <pc:sldMk cId="3232909806" sldId="268"/>
            <ac:spMk id="11" creationId="{943651D2-98A6-D4D9-32ED-C68CDCF77480}"/>
          </ac:spMkLst>
        </pc:spChg>
        <pc:spChg chg="add del mod ord">
          <ac:chgData name="JAN POONTHONG" userId="eea109bb-7c67-4bc7-8820-a315913e7cd5" providerId="ADAL" clId="{FD2E35B6-6F50-5148-BAA0-9A1AB058A939}" dt="2022-07-17T07:56:59.444" v="1532"/>
          <ac:spMkLst>
            <pc:docMk/>
            <pc:sldMk cId="3232909806" sldId="268"/>
            <ac:spMk id="12" creationId="{B86AF131-1DBD-0271-38AD-C3A516637F5F}"/>
          </ac:spMkLst>
        </pc:spChg>
        <pc:spChg chg="add mod ord">
          <ac:chgData name="JAN POONTHONG" userId="eea109bb-7c67-4bc7-8820-a315913e7cd5" providerId="ADAL" clId="{FD2E35B6-6F50-5148-BAA0-9A1AB058A939}" dt="2022-07-17T07:56:49.637" v="1530" actId="700"/>
          <ac:spMkLst>
            <pc:docMk/>
            <pc:sldMk cId="3232909806" sldId="268"/>
            <ac:spMk id="13" creationId="{F22BF354-D043-F0C5-E65C-466F4EF5CA7B}"/>
          </ac:spMkLst>
        </pc:spChg>
        <pc:spChg chg="add mod">
          <ac:chgData name="JAN POONTHONG" userId="eea109bb-7c67-4bc7-8820-a315913e7cd5" providerId="ADAL" clId="{FD2E35B6-6F50-5148-BAA0-9A1AB058A939}" dt="2022-07-17T07:57:03.868" v="1534" actId="478"/>
          <ac:spMkLst>
            <pc:docMk/>
            <pc:sldMk cId="3232909806" sldId="268"/>
            <ac:spMk id="16" creationId="{85709B45-37CD-5E82-171D-18D26BA26CAA}"/>
          </ac:spMkLst>
        </pc:spChg>
        <pc:picChg chg="add del mod">
          <ac:chgData name="JAN POONTHONG" userId="eea109bb-7c67-4bc7-8820-a315913e7cd5" providerId="ADAL" clId="{FD2E35B6-6F50-5148-BAA0-9A1AB058A939}" dt="2022-07-17T07:57:03.868" v="1534" actId="478"/>
          <ac:picMkLst>
            <pc:docMk/>
            <pc:sldMk cId="3232909806" sldId="268"/>
            <ac:picMk id="14" creationId="{5F0DA447-42F6-0878-7BF9-4F7A0233D88D}"/>
          </ac:picMkLst>
        </pc:picChg>
      </pc:sldChg>
      <pc:sldChg chg="modSp add mod ord setBg">
        <pc:chgData name="JAN POONTHONG" userId="eea109bb-7c67-4bc7-8820-a315913e7cd5" providerId="ADAL" clId="{FD2E35B6-6F50-5148-BAA0-9A1AB058A939}" dt="2022-07-18T07:30:01.028" v="1562" actId="20578"/>
        <pc:sldMkLst>
          <pc:docMk/>
          <pc:sldMk cId="1090712837" sldId="269"/>
        </pc:sldMkLst>
        <pc:spChg chg="mod">
          <ac:chgData name="JAN POONTHONG" userId="eea109bb-7c67-4bc7-8820-a315913e7cd5" providerId="ADAL" clId="{FD2E35B6-6F50-5148-BAA0-9A1AB058A939}" dt="2022-07-17T07:57:21.359" v="1560" actId="20577"/>
          <ac:spMkLst>
            <pc:docMk/>
            <pc:sldMk cId="1090712837" sldId="269"/>
            <ac:spMk id="2" creationId="{C5296B13-A220-71AA-9FC4-62F25F0D6D95}"/>
          </ac:spMkLst>
        </pc:spChg>
      </pc:sldChg>
      <pc:sldChg chg="addSp delSp modSp new mod setBg chgLayout">
        <pc:chgData name="JAN POONTHONG" userId="eea109bb-7c67-4bc7-8820-a315913e7cd5" providerId="ADAL" clId="{FD2E35B6-6F50-5148-BAA0-9A1AB058A939}" dt="2022-07-18T07:59:50.436" v="2501" actId="20577"/>
        <pc:sldMkLst>
          <pc:docMk/>
          <pc:sldMk cId="1367182527" sldId="270"/>
        </pc:sldMkLst>
        <pc:spChg chg="del mod ord">
          <ac:chgData name="JAN POONTHONG" userId="eea109bb-7c67-4bc7-8820-a315913e7cd5" providerId="ADAL" clId="{FD2E35B6-6F50-5148-BAA0-9A1AB058A939}" dt="2022-07-18T07:32:11.620" v="1600" actId="700"/>
          <ac:spMkLst>
            <pc:docMk/>
            <pc:sldMk cId="1367182527" sldId="270"/>
            <ac:spMk id="2" creationId="{E0CE6A35-91F9-98DE-4C51-37C3231E06A7}"/>
          </ac:spMkLst>
        </pc:spChg>
        <pc:spChg chg="del mod ord">
          <ac:chgData name="JAN POONTHONG" userId="eea109bb-7c67-4bc7-8820-a315913e7cd5" providerId="ADAL" clId="{FD2E35B6-6F50-5148-BAA0-9A1AB058A939}" dt="2022-07-18T07:32:11.620" v="1600" actId="700"/>
          <ac:spMkLst>
            <pc:docMk/>
            <pc:sldMk cId="1367182527" sldId="270"/>
            <ac:spMk id="3" creationId="{C4ECC774-D239-C5E4-46E6-7742F922CE16}"/>
          </ac:spMkLst>
        </pc:spChg>
        <pc:spChg chg="add mod ord">
          <ac:chgData name="JAN POONTHONG" userId="eea109bb-7c67-4bc7-8820-a315913e7cd5" providerId="ADAL" clId="{FD2E35B6-6F50-5148-BAA0-9A1AB058A939}" dt="2022-07-18T07:59:50.436" v="2501" actId="20577"/>
          <ac:spMkLst>
            <pc:docMk/>
            <pc:sldMk cId="1367182527" sldId="270"/>
            <ac:spMk id="4" creationId="{6B21B127-A2EF-518F-2195-D4612F292CCF}"/>
          </ac:spMkLst>
        </pc:spChg>
        <pc:spChg chg="add mod ord">
          <ac:chgData name="JAN POONTHONG" userId="eea109bb-7c67-4bc7-8820-a315913e7cd5" providerId="ADAL" clId="{FD2E35B6-6F50-5148-BAA0-9A1AB058A939}" dt="2022-07-18T07:32:17.792" v="1603" actId="26606"/>
          <ac:spMkLst>
            <pc:docMk/>
            <pc:sldMk cId="1367182527" sldId="270"/>
            <ac:spMk id="5" creationId="{C9CF1E81-370C-4B5F-7949-F9D2FB1583A3}"/>
          </ac:spMkLst>
        </pc:spChg>
        <pc:spChg chg="add del">
          <ac:chgData name="JAN POONTHONG" userId="eea109bb-7c67-4bc7-8820-a315913e7cd5" providerId="ADAL" clId="{FD2E35B6-6F50-5148-BAA0-9A1AB058A939}" dt="2022-07-18T07:32:17.787" v="1602" actId="26606"/>
          <ac:spMkLst>
            <pc:docMk/>
            <pc:sldMk cId="1367182527" sldId="270"/>
            <ac:spMk id="10" creationId="{87D3A4E0-C908-4EA9-ABDF-E82AD6BDEF9D}"/>
          </ac:spMkLst>
        </pc:spChg>
        <pc:spChg chg="add">
          <ac:chgData name="JAN POONTHONG" userId="eea109bb-7c67-4bc7-8820-a315913e7cd5" providerId="ADAL" clId="{FD2E35B6-6F50-5148-BAA0-9A1AB058A939}" dt="2022-07-18T07:32:17.792" v="1603" actId="26606"/>
          <ac:spMkLst>
            <pc:docMk/>
            <pc:sldMk cId="1367182527" sldId="270"/>
            <ac:spMk id="12" creationId="{68801362-349C-44BE-BEF6-8E926E1D38BC}"/>
          </ac:spMkLst>
        </pc:spChg>
        <pc:spChg chg="add">
          <ac:chgData name="JAN POONTHONG" userId="eea109bb-7c67-4bc7-8820-a315913e7cd5" providerId="ADAL" clId="{FD2E35B6-6F50-5148-BAA0-9A1AB058A939}" dt="2022-07-18T07:32:17.792" v="1603" actId="26606"/>
          <ac:spMkLst>
            <pc:docMk/>
            <pc:sldMk cId="1367182527" sldId="270"/>
            <ac:spMk id="13" creationId="{84167985-D6E9-40FF-97C0-4B6D373E85C9}"/>
          </ac:spMkLst>
        </pc:spChg>
      </pc:sldChg>
      <pc:sldChg chg="addSp delSp modSp new add del mod setBg modClrScheme delDesignElem chgLayout">
        <pc:chgData name="JAN POONTHONG" userId="eea109bb-7c67-4bc7-8820-a315913e7cd5" providerId="ADAL" clId="{FD2E35B6-6F50-5148-BAA0-9A1AB058A939}" dt="2022-07-18T07:39:14.277" v="1819" actId="2696"/>
        <pc:sldMkLst>
          <pc:docMk/>
          <pc:sldMk cId="1963470825" sldId="271"/>
        </pc:sldMkLst>
        <pc:spChg chg="del mod ord">
          <ac:chgData name="JAN POONTHONG" userId="eea109bb-7c67-4bc7-8820-a315913e7cd5" providerId="ADAL" clId="{FD2E35B6-6F50-5148-BAA0-9A1AB058A939}" dt="2022-07-18T07:35:16.405" v="1637" actId="700"/>
          <ac:spMkLst>
            <pc:docMk/>
            <pc:sldMk cId="1963470825" sldId="271"/>
            <ac:spMk id="2" creationId="{37830283-FB94-EBB3-E64B-C94D440722F3}"/>
          </ac:spMkLst>
        </pc:spChg>
        <pc:spChg chg="del mod ord">
          <ac:chgData name="JAN POONTHONG" userId="eea109bb-7c67-4bc7-8820-a315913e7cd5" providerId="ADAL" clId="{FD2E35B6-6F50-5148-BAA0-9A1AB058A939}" dt="2022-07-18T07:35:16.405" v="1637" actId="700"/>
          <ac:spMkLst>
            <pc:docMk/>
            <pc:sldMk cId="1963470825" sldId="271"/>
            <ac:spMk id="3" creationId="{65C30E06-0578-7F4B-0FDB-4AD2DA84C4D3}"/>
          </ac:spMkLst>
        </pc:spChg>
        <pc:spChg chg="del">
          <ac:chgData name="JAN POONTHONG" userId="eea109bb-7c67-4bc7-8820-a315913e7cd5" providerId="ADAL" clId="{FD2E35B6-6F50-5148-BAA0-9A1AB058A939}" dt="2022-07-18T07:35:16.405" v="1637" actId="700"/>
          <ac:spMkLst>
            <pc:docMk/>
            <pc:sldMk cId="1963470825" sldId="271"/>
            <ac:spMk id="4" creationId="{ADA73B25-78C3-8746-15C2-2E28F2926FCF}"/>
          </ac:spMkLst>
        </pc:spChg>
        <pc:spChg chg="add del mod ord">
          <ac:chgData name="JAN POONTHONG" userId="eea109bb-7c67-4bc7-8820-a315913e7cd5" providerId="ADAL" clId="{FD2E35B6-6F50-5148-BAA0-9A1AB058A939}" dt="2022-07-18T07:36:56.535" v="1747" actId="700"/>
          <ac:spMkLst>
            <pc:docMk/>
            <pc:sldMk cId="1963470825" sldId="271"/>
            <ac:spMk id="5" creationId="{6F794A64-C52C-1879-06D7-D99DDE83D0CC}"/>
          </ac:spMkLst>
        </pc:spChg>
        <pc:spChg chg="add del mod ord">
          <ac:chgData name="JAN POONTHONG" userId="eea109bb-7c67-4bc7-8820-a315913e7cd5" providerId="ADAL" clId="{FD2E35B6-6F50-5148-BAA0-9A1AB058A939}" dt="2022-07-18T07:36:56.535" v="1747" actId="700"/>
          <ac:spMkLst>
            <pc:docMk/>
            <pc:sldMk cId="1963470825" sldId="271"/>
            <ac:spMk id="6" creationId="{BDD93C14-E5FF-FBF4-E43C-8A854144B031}"/>
          </ac:spMkLst>
        </pc:spChg>
        <pc:spChg chg="add del mod ord">
          <ac:chgData name="JAN POONTHONG" userId="eea109bb-7c67-4bc7-8820-a315913e7cd5" providerId="ADAL" clId="{FD2E35B6-6F50-5148-BAA0-9A1AB058A939}" dt="2022-07-18T07:37:09.192" v="1748" actId="700"/>
          <ac:spMkLst>
            <pc:docMk/>
            <pc:sldMk cId="1963470825" sldId="271"/>
            <ac:spMk id="7" creationId="{4E3854A2-96D5-61FB-E116-F0A25C4B44EA}"/>
          </ac:spMkLst>
        </pc:spChg>
        <pc:spChg chg="add del mod ord">
          <ac:chgData name="JAN POONTHONG" userId="eea109bb-7c67-4bc7-8820-a315913e7cd5" providerId="ADAL" clId="{FD2E35B6-6F50-5148-BAA0-9A1AB058A939}" dt="2022-07-18T07:37:09.192" v="1748" actId="700"/>
          <ac:spMkLst>
            <pc:docMk/>
            <pc:sldMk cId="1963470825" sldId="271"/>
            <ac:spMk id="8" creationId="{68672E53-027C-C268-E49E-77AA25FA0A49}"/>
          </ac:spMkLst>
        </pc:spChg>
        <pc:spChg chg="add del mod ord">
          <ac:chgData name="JAN POONTHONG" userId="eea109bb-7c67-4bc7-8820-a315913e7cd5" providerId="ADAL" clId="{FD2E35B6-6F50-5148-BAA0-9A1AB058A939}" dt="2022-07-18T07:37:15.202" v="1749" actId="700"/>
          <ac:spMkLst>
            <pc:docMk/>
            <pc:sldMk cId="1963470825" sldId="271"/>
            <ac:spMk id="9" creationId="{274D05DF-0E9B-5B69-9008-98E0129E40FF}"/>
          </ac:spMkLst>
        </pc:spChg>
        <pc:spChg chg="add del mod ord">
          <ac:chgData name="JAN POONTHONG" userId="eea109bb-7c67-4bc7-8820-a315913e7cd5" providerId="ADAL" clId="{FD2E35B6-6F50-5148-BAA0-9A1AB058A939}" dt="2022-07-18T07:37:15.202" v="1749" actId="700"/>
          <ac:spMkLst>
            <pc:docMk/>
            <pc:sldMk cId="1963470825" sldId="271"/>
            <ac:spMk id="10" creationId="{E7583619-AC06-C14F-B4BF-AD4F468C03CD}"/>
          </ac:spMkLst>
        </pc:spChg>
        <pc:spChg chg="add del">
          <ac:chgData name="JAN POONTHONG" userId="eea109bb-7c67-4bc7-8820-a315913e7cd5" providerId="ADAL" clId="{FD2E35B6-6F50-5148-BAA0-9A1AB058A939}" dt="2022-07-18T07:36:56.535" v="1747" actId="700"/>
          <ac:spMkLst>
            <pc:docMk/>
            <pc:sldMk cId="1963470825" sldId="271"/>
            <ac:spMk id="11" creationId="{6E5BD17F-C95C-40ED-8D04-03295D46FD23}"/>
          </ac:spMkLst>
        </pc:spChg>
        <pc:spChg chg="add mod ord">
          <ac:chgData name="JAN POONTHONG" userId="eea109bb-7c67-4bc7-8820-a315913e7cd5" providerId="ADAL" clId="{FD2E35B6-6F50-5148-BAA0-9A1AB058A939}" dt="2022-07-18T07:37:23.629" v="1750" actId="26606"/>
          <ac:spMkLst>
            <pc:docMk/>
            <pc:sldMk cId="1963470825" sldId="271"/>
            <ac:spMk id="12" creationId="{5E191BF2-D77D-E68C-37E1-171ECEF763FF}"/>
          </ac:spMkLst>
        </pc:spChg>
        <pc:spChg chg="add del">
          <ac:chgData name="JAN POONTHONG" userId="eea109bb-7c67-4bc7-8820-a315913e7cd5" providerId="ADAL" clId="{FD2E35B6-6F50-5148-BAA0-9A1AB058A939}" dt="2022-07-18T07:36:56.535" v="1747" actId="700"/>
          <ac:spMkLst>
            <pc:docMk/>
            <pc:sldMk cId="1963470825" sldId="271"/>
            <ac:spMk id="13" creationId="{4203DEB5-0B19-4F8E-84E2-00F5861C96F9}"/>
          </ac:spMkLst>
        </pc:spChg>
        <pc:spChg chg="add mod ord">
          <ac:chgData name="JAN POONTHONG" userId="eea109bb-7c67-4bc7-8820-a315913e7cd5" providerId="ADAL" clId="{FD2E35B6-6F50-5148-BAA0-9A1AB058A939}" dt="2022-07-18T07:37:58.833" v="1808" actId="20577"/>
          <ac:spMkLst>
            <pc:docMk/>
            <pc:sldMk cId="1963470825" sldId="271"/>
            <ac:spMk id="14" creationId="{7E89F0E0-20AB-002D-CDDA-5493A38D4998}"/>
          </ac:spMkLst>
        </pc:spChg>
        <pc:spChg chg="add del mod">
          <ac:chgData name="JAN POONTHONG" userId="eea109bb-7c67-4bc7-8820-a315913e7cd5" providerId="ADAL" clId="{FD2E35B6-6F50-5148-BAA0-9A1AB058A939}" dt="2022-07-18T07:38:05.367" v="1810"/>
          <ac:spMkLst>
            <pc:docMk/>
            <pc:sldMk cId="1963470825" sldId="271"/>
            <ac:spMk id="15" creationId="{502052A0-4313-1E8F-3236-CB9DC883F624}"/>
          </ac:spMkLst>
        </pc:spChg>
        <pc:spChg chg="add">
          <ac:chgData name="JAN POONTHONG" userId="eea109bb-7c67-4bc7-8820-a315913e7cd5" providerId="ADAL" clId="{FD2E35B6-6F50-5148-BAA0-9A1AB058A939}" dt="2022-07-18T07:37:23.629" v="1750" actId="26606"/>
          <ac:spMkLst>
            <pc:docMk/>
            <pc:sldMk cId="1963470825" sldId="271"/>
            <ac:spMk id="19" creationId="{C33976D1-3430-450C-A978-87A9A6E8E71F}"/>
          </ac:spMkLst>
        </pc:spChg>
        <pc:spChg chg="add">
          <ac:chgData name="JAN POONTHONG" userId="eea109bb-7c67-4bc7-8820-a315913e7cd5" providerId="ADAL" clId="{FD2E35B6-6F50-5148-BAA0-9A1AB058A939}" dt="2022-07-18T07:37:23.629" v="1750" actId="26606"/>
          <ac:spMkLst>
            <pc:docMk/>
            <pc:sldMk cId="1963470825" sldId="271"/>
            <ac:spMk id="21" creationId="{7D6AAC78-7D86-415A-ADC1-2B474807960C}"/>
          </ac:spMkLst>
        </pc:spChg>
        <pc:spChg chg="add">
          <ac:chgData name="JAN POONTHONG" userId="eea109bb-7c67-4bc7-8820-a315913e7cd5" providerId="ADAL" clId="{FD2E35B6-6F50-5148-BAA0-9A1AB058A939}" dt="2022-07-18T07:37:23.629" v="1750" actId="26606"/>
          <ac:spMkLst>
            <pc:docMk/>
            <pc:sldMk cId="1963470825" sldId="271"/>
            <ac:spMk id="23" creationId="{F2A658D9-F185-44F1-BA33-D50320D1D078}"/>
          </ac:spMkLst>
        </pc:spChg>
      </pc:sldChg>
      <pc:sldChg chg="addSp delSp modSp new mod setBg">
        <pc:chgData name="JAN POONTHONG" userId="eea109bb-7c67-4bc7-8820-a315913e7cd5" providerId="ADAL" clId="{FD2E35B6-6F50-5148-BAA0-9A1AB058A939}" dt="2022-07-18T07:45:56.897" v="1980" actId="26606"/>
        <pc:sldMkLst>
          <pc:docMk/>
          <pc:sldMk cId="2732472057" sldId="271"/>
        </pc:sldMkLst>
        <pc:spChg chg="mod">
          <ac:chgData name="JAN POONTHONG" userId="eea109bb-7c67-4bc7-8820-a315913e7cd5" providerId="ADAL" clId="{FD2E35B6-6F50-5148-BAA0-9A1AB058A939}" dt="2022-07-18T07:45:56.897" v="1980" actId="26606"/>
          <ac:spMkLst>
            <pc:docMk/>
            <pc:sldMk cId="2732472057" sldId="271"/>
            <ac:spMk id="2" creationId="{CE953DC9-F78F-39AB-BE2B-B3769517F478}"/>
          </ac:spMkLst>
        </pc:spChg>
        <pc:spChg chg="add del mod">
          <ac:chgData name="JAN POONTHONG" userId="eea109bb-7c67-4bc7-8820-a315913e7cd5" providerId="ADAL" clId="{FD2E35B6-6F50-5148-BAA0-9A1AB058A939}" dt="2022-07-18T07:45:56.897" v="1980" actId="26606"/>
          <ac:spMkLst>
            <pc:docMk/>
            <pc:sldMk cId="2732472057" sldId="271"/>
            <ac:spMk id="3" creationId="{F8278E1B-E789-197F-9B19-6FE197218647}"/>
          </ac:spMkLst>
        </pc:spChg>
        <pc:spChg chg="add">
          <ac:chgData name="JAN POONTHONG" userId="eea109bb-7c67-4bc7-8820-a315913e7cd5" providerId="ADAL" clId="{FD2E35B6-6F50-5148-BAA0-9A1AB058A939}" dt="2022-07-18T07:45:56.897" v="1980" actId="26606"/>
          <ac:spMkLst>
            <pc:docMk/>
            <pc:sldMk cId="2732472057" sldId="271"/>
            <ac:spMk id="10" creationId="{C2AD7556-C90D-4946-8E4E-1E79D5B3D2F5}"/>
          </ac:spMkLst>
        </pc:spChg>
        <pc:spChg chg="add">
          <ac:chgData name="JAN POONTHONG" userId="eea109bb-7c67-4bc7-8820-a315913e7cd5" providerId="ADAL" clId="{FD2E35B6-6F50-5148-BAA0-9A1AB058A939}" dt="2022-07-18T07:45:56.897" v="1980" actId="26606"/>
          <ac:spMkLst>
            <pc:docMk/>
            <pc:sldMk cId="2732472057" sldId="271"/>
            <ac:spMk id="12" creationId="{DBB0CC56-54B2-4AE0-87C5-296E78A028BA}"/>
          </ac:spMkLst>
        </pc:spChg>
        <pc:picChg chg="add del">
          <ac:chgData name="JAN POONTHONG" userId="eea109bb-7c67-4bc7-8820-a315913e7cd5" providerId="ADAL" clId="{FD2E35B6-6F50-5148-BAA0-9A1AB058A939}" dt="2022-07-18T07:45:56.887" v="1979" actId="26606"/>
          <ac:picMkLst>
            <pc:docMk/>
            <pc:sldMk cId="2732472057" sldId="271"/>
            <ac:picMk id="5" creationId="{4E8DBBDB-0736-1170-DD7A-B7C587D069C1}"/>
          </ac:picMkLst>
        </pc:picChg>
        <pc:picChg chg="add">
          <ac:chgData name="JAN POONTHONG" userId="eea109bb-7c67-4bc7-8820-a315913e7cd5" providerId="ADAL" clId="{FD2E35B6-6F50-5148-BAA0-9A1AB058A939}" dt="2022-07-18T07:45:56.897" v="1980" actId="26606"/>
          <ac:picMkLst>
            <pc:docMk/>
            <pc:sldMk cId="2732472057" sldId="271"/>
            <ac:picMk id="7" creationId="{3C83904B-3ED0-53AF-7331-CF9CB50888EC}"/>
          </ac:picMkLst>
        </pc:picChg>
      </pc:sldChg>
    </pc:docChg>
  </pc:docChgLst>
  <pc:docChgLst>
    <pc:chgData name="YOON WADDY MYO MYINT -" userId="S::u6511566@au.edu::9ad15347-c991-4225-9706-44ca59e7da73" providerId="AD" clId="Web-{64BD9B6B-E7C5-58DF-CBDA-4F5FD8975188}"/>
    <pc:docChg chg="modSld">
      <pc:chgData name="YOON WADDY MYO MYINT -" userId="S::u6511566@au.edu::9ad15347-c991-4225-9706-44ca59e7da73" providerId="AD" clId="Web-{64BD9B6B-E7C5-58DF-CBDA-4F5FD8975188}" dt="2022-07-15T17:26:48.040" v="1" actId="20577"/>
      <pc:docMkLst>
        <pc:docMk/>
      </pc:docMkLst>
      <pc:sldChg chg="modSp">
        <pc:chgData name="YOON WADDY MYO MYINT -" userId="S::u6511566@au.edu::9ad15347-c991-4225-9706-44ca59e7da73" providerId="AD" clId="Web-{64BD9B6B-E7C5-58DF-CBDA-4F5FD8975188}" dt="2022-07-15T17:26:48.040" v="1" actId="20577"/>
        <pc:sldMkLst>
          <pc:docMk/>
          <pc:sldMk cId="677824532" sldId="265"/>
        </pc:sldMkLst>
        <pc:spChg chg="mod">
          <ac:chgData name="YOON WADDY MYO MYINT -" userId="S::u6511566@au.edu::9ad15347-c991-4225-9706-44ca59e7da73" providerId="AD" clId="Web-{64BD9B6B-E7C5-58DF-CBDA-4F5FD8975188}" dt="2022-07-15T17:26:48.040" v="1" actId="20577"/>
          <ac:spMkLst>
            <pc:docMk/>
            <pc:sldMk cId="677824532" sldId="265"/>
            <ac:spMk id="3" creationId="{17515012-9A93-2F16-83DA-A59EC009549F}"/>
          </ac:spMkLst>
        </pc:spChg>
      </pc:sldChg>
    </pc:docChg>
  </pc:docChgLst>
  <pc:docChgLst>
    <pc:chgData name="JAN POONTHONG" userId="eea109bb-7c67-4bc7-8820-a315913e7cd5" providerId="ADAL" clId="{F8490D2A-054C-744F-BBFC-BE55D9B6ABD3}"/>
    <pc:docChg chg="undo custSel addSld modSld sldOrd">
      <pc:chgData name="JAN POONTHONG" userId="eea109bb-7c67-4bc7-8820-a315913e7cd5" providerId="ADAL" clId="{F8490D2A-054C-744F-BBFC-BE55D9B6ABD3}" dt="2022-09-27T08:22:20.732" v="217" actId="20577"/>
      <pc:docMkLst>
        <pc:docMk/>
      </pc:docMkLst>
      <pc:sldChg chg="modSp mod">
        <pc:chgData name="JAN POONTHONG" userId="eea109bb-7c67-4bc7-8820-a315913e7cd5" providerId="ADAL" clId="{F8490D2A-054C-744F-BBFC-BE55D9B6ABD3}" dt="2022-09-27T08:22:05.035" v="195" actId="20577"/>
        <pc:sldMkLst>
          <pc:docMk/>
          <pc:sldMk cId="109857222" sldId="256"/>
        </pc:sldMkLst>
        <pc:spChg chg="mod">
          <ac:chgData name="JAN POONTHONG" userId="eea109bb-7c67-4bc7-8820-a315913e7cd5" providerId="ADAL" clId="{F8490D2A-054C-744F-BBFC-BE55D9B6ABD3}" dt="2022-09-27T08:22:05.035" v="19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AN POONTHONG" userId="eea109bb-7c67-4bc7-8820-a315913e7cd5" providerId="ADAL" clId="{F8490D2A-054C-744F-BBFC-BE55D9B6ABD3}" dt="2022-09-27T08:22:20.732" v="217" actId="20577"/>
        <pc:sldMkLst>
          <pc:docMk/>
          <pc:sldMk cId="2376902651" sldId="258"/>
        </pc:sldMkLst>
        <pc:spChg chg="mod">
          <ac:chgData name="JAN POONTHONG" userId="eea109bb-7c67-4bc7-8820-a315913e7cd5" providerId="ADAL" clId="{F8490D2A-054C-744F-BBFC-BE55D9B6ABD3}" dt="2022-09-27T08:22:20.732" v="217" actId="20577"/>
          <ac:spMkLst>
            <pc:docMk/>
            <pc:sldMk cId="2376902651" sldId="258"/>
            <ac:spMk id="3" creationId="{80A88C3D-354D-0D71-7BAC-C70699CA60F6}"/>
          </ac:spMkLst>
        </pc:spChg>
      </pc:sldChg>
      <pc:sldChg chg="modSp mod ord">
        <pc:chgData name="JAN POONTHONG" userId="eea109bb-7c67-4bc7-8820-a315913e7cd5" providerId="ADAL" clId="{F8490D2A-054C-744F-BBFC-BE55D9B6ABD3}" dt="2022-09-27T05:48:56.048" v="179" actId="20578"/>
        <pc:sldMkLst>
          <pc:docMk/>
          <pc:sldMk cId="904709902" sldId="260"/>
        </pc:sldMkLst>
        <pc:spChg chg="mod">
          <ac:chgData name="JAN POONTHONG" userId="eea109bb-7c67-4bc7-8820-a315913e7cd5" providerId="ADAL" clId="{F8490D2A-054C-744F-BBFC-BE55D9B6ABD3}" dt="2022-09-25T07:52:53.868" v="14"/>
          <ac:spMkLst>
            <pc:docMk/>
            <pc:sldMk cId="904709902" sldId="260"/>
            <ac:spMk id="2" creationId="{5372AD76-09B0-C56B-84E9-D6A8FA3C1966}"/>
          </ac:spMkLst>
        </pc:spChg>
      </pc:sldChg>
      <pc:sldChg chg="modSp mod">
        <pc:chgData name="JAN POONTHONG" userId="eea109bb-7c67-4bc7-8820-a315913e7cd5" providerId="ADAL" clId="{F8490D2A-054C-744F-BBFC-BE55D9B6ABD3}" dt="2022-09-27T05:46:58.134" v="177" actId="20577"/>
        <pc:sldMkLst>
          <pc:docMk/>
          <pc:sldMk cId="2310001638" sldId="263"/>
        </pc:sldMkLst>
        <pc:spChg chg="mod">
          <ac:chgData name="JAN POONTHONG" userId="eea109bb-7c67-4bc7-8820-a315913e7cd5" providerId="ADAL" clId="{F8490D2A-054C-744F-BBFC-BE55D9B6ABD3}" dt="2022-09-27T05:46:58.134" v="177" actId="20577"/>
          <ac:spMkLst>
            <pc:docMk/>
            <pc:sldMk cId="2310001638" sldId="263"/>
            <ac:spMk id="3" creationId="{B1EBCAC7-0C3C-CA66-30D8-355AF5D8EADC}"/>
          </ac:spMkLst>
        </pc:spChg>
      </pc:sldChg>
      <pc:sldChg chg="addSp delSp mod">
        <pc:chgData name="JAN POONTHONG" userId="eea109bb-7c67-4bc7-8820-a315913e7cd5" providerId="ADAL" clId="{F8490D2A-054C-744F-BBFC-BE55D9B6ABD3}" dt="2022-09-26T06:17:03.971" v="101" actId="9405"/>
        <pc:sldMkLst>
          <pc:docMk/>
          <pc:sldMk cId="2053677816" sldId="264"/>
        </pc:sldMkLst>
        <pc:inkChg chg="add del">
          <ac:chgData name="JAN POONTHONG" userId="eea109bb-7c67-4bc7-8820-a315913e7cd5" providerId="ADAL" clId="{F8490D2A-054C-744F-BBFC-BE55D9B6ABD3}" dt="2022-09-26T06:16:41.200" v="97" actId="9405"/>
          <ac:inkMkLst>
            <pc:docMk/>
            <pc:sldMk cId="2053677816" sldId="264"/>
            <ac:inkMk id="3" creationId="{738DA226-D67E-52FD-FFF1-792392049F9A}"/>
          </ac:inkMkLst>
        </pc:inkChg>
        <pc:inkChg chg="add del">
          <ac:chgData name="JAN POONTHONG" userId="eea109bb-7c67-4bc7-8820-a315913e7cd5" providerId="ADAL" clId="{F8490D2A-054C-744F-BBFC-BE55D9B6ABD3}" dt="2022-09-26T06:17:03.971" v="101" actId="9405"/>
          <ac:inkMkLst>
            <pc:docMk/>
            <pc:sldMk cId="2053677816" sldId="264"/>
            <ac:inkMk id="6" creationId="{874F28A6-231C-7F0C-B38E-F0712DFB14BD}"/>
          </ac:inkMkLst>
        </pc:inkChg>
        <pc:inkChg chg="add del">
          <ac:chgData name="JAN POONTHONG" userId="eea109bb-7c67-4bc7-8820-a315913e7cd5" providerId="ADAL" clId="{F8490D2A-054C-744F-BBFC-BE55D9B6ABD3}" dt="2022-09-26T06:17:03.506" v="100" actId="9405"/>
          <ac:inkMkLst>
            <pc:docMk/>
            <pc:sldMk cId="2053677816" sldId="264"/>
            <ac:inkMk id="14" creationId="{0C49FA7C-E306-0FE5-C793-D1C4ACF3BE82}"/>
          </ac:inkMkLst>
        </pc:inkChg>
      </pc:sldChg>
      <pc:sldChg chg="modSp mod">
        <pc:chgData name="JAN POONTHONG" userId="eea109bb-7c67-4bc7-8820-a315913e7cd5" providerId="ADAL" clId="{F8490D2A-054C-744F-BBFC-BE55D9B6ABD3}" dt="2022-09-26T06:13:39.423" v="81" actId="20577"/>
        <pc:sldMkLst>
          <pc:docMk/>
          <pc:sldMk cId="1367182527" sldId="270"/>
        </pc:sldMkLst>
        <pc:spChg chg="mod">
          <ac:chgData name="JAN POONTHONG" userId="eea109bb-7c67-4bc7-8820-a315913e7cd5" providerId="ADAL" clId="{F8490D2A-054C-744F-BBFC-BE55D9B6ABD3}" dt="2022-09-26T06:13:39.423" v="81" actId="20577"/>
          <ac:spMkLst>
            <pc:docMk/>
            <pc:sldMk cId="1367182527" sldId="270"/>
            <ac:spMk id="4" creationId="{6B21B127-A2EF-518F-2195-D4612F292CCF}"/>
          </ac:spMkLst>
        </pc:spChg>
      </pc:sldChg>
      <pc:sldChg chg="addSp delSp modSp new mod">
        <pc:chgData name="JAN POONTHONG" userId="eea109bb-7c67-4bc7-8820-a315913e7cd5" providerId="ADAL" clId="{F8490D2A-054C-744F-BBFC-BE55D9B6ABD3}" dt="2022-09-26T06:30:08.002" v="170" actId="9405"/>
        <pc:sldMkLst>
          <pc:docMk/>
          <pc:sldMk cId="683252411" sldId="272"/>
        </pc:sldMkLst>
        <pc:spChg chg="mod">
          <ac:chgData name="JAN POONTHONG" userId="eea109bb-7c67-4bc7-8820-a315913e7cd5" providerId="ADAL" clId="{F8490D2A-054C-744F-BBFC-BE55D9B6ABD3}" dt="2022-09-26T06:20:55.096" v="129" actId="1076"/>
          <ac:spMkLst>
            <pc:docMk/>
            <pc:sldMk cId="683252411" sldId="272"/>
            <ac:spMk id="2" creationId="{C0D73D3B-C6D5-BDFA-E852-DC5817E75356}"/>
          </ac:spMkLst>
        </pc:spChg>
        <pc:spChg chg="mod">
          <ac:chgData name="JAN POONTHONG" userId="eea109bb-7c67-4bc7-8820-a315913e7cd5" providerId="ADAL" clId="{F8490D2A-054C-744F-BBFC-BE55D9B6ABD3}" dt="2022-09-26T06:20:47.516" v="128"/>
          <ac:spMkLst>
            <pc:docMk/>
            <pc:sldMk cId="683252411" sldId="272"/>
            <ac:spMk id="8" creationId="{26EBB75D-07E1-606F-D5A1-37906CB35CE9}"/>
          </ac:spMkLst>
        </pc:spChg>
        <pc:spChg chg="mod">
          <ac:chgData name="JAN POONTHONG" userId="eea109bb-7c67-4bc7-8820-a315913e7cd5" providerId="ADAL" clId="{F8490D2A-054C-744F-BBFC-BE55D9B6ABD3}" dt="2022-09-26T06:21:52.282" v="140" actId="13926"/>
          <ac:spMkLst>
            <pc:docMk/>
            <pc:sldMk cId="683252411" sldId="272"/>
            <ac:spMk id="9" creationId="{944D0F79-0A05-7262-E435-E7CD7DC8EE0A}"/>
          </ac:spMkLst>
        </pc:spChg>
        <pc:picChg chg="del">
          <ac:chgData name="JAN POONTHONG" userId="eea109bb-7c67-4bc7-8820-a315913e7cd5" providerId="ADAL" clId="{F8490D2A-054C-744F-BBFC-BE55D9B6ABD3}" dt="2022-09-26T06:26:48.252" v="141" actId="478"/>
          <ac:picMkLst>
            <pc:docMk/>
            <pc:sldMk cId="683252411" sldId="272"/>
            <ac:picMk id="5" creationId="{76BDEED6-54D9-CEFA-C22D-09F314AE0CC3}"/>
          </ac:picMkLst>
        </pc:picChg>
        <pc:picChg chg="add mod modCrop">
          <ac:chgData name="JAN POONTHONG" userId="eea109bb-7c67-4bc7-8820-a315913e7cd5" providerId="ADAL" clId="{F8490D2A-054C-744F-BBFC-BE55D9B6ABD3}" dt="2022-09-26T06:28:37.848" v="159" actId="732"/>
          <ac:picMkLst>
            <pc:docMk/>
            <pc:sldMk cId="683252411" sldId="272"/>
            <ac:picMk id="10" creationId="{832FF9B5-F19F-5F50-CF4E-AD8588786BC0}"/>
          </ac:picMkLst>
        </pc:picChg>
        <pc:inkChg chg="add">
          <ac:chgData name="JAN POONTHONG" userId="eea109bb-7c67-4bc7-8820-a315913e7cd5" providerId="ADAL" clId="{F8490D2A-054C-744F-BBFC-BE55D9B6ABD3}" dt="2022-09-26T06:28:59.276" v="160" actId="9405"/>
          <ac:inkMkLst>
            <pc:docMk/>
            <pc:sldMk cId="683252411" sldId="272"/>
            <ac:inkMk id="11" creationId="{5E01DDCD-3EE9-6CE4-5F52-6F7B01391F3B}"/>
          </ac:inkMkLst>
        </pc:inkChg>
        <pc:inkChg chg="add">
          <ac:chgData name="JAN POONTHONG" userId="eea109bb-7c67-4bc7-8820-a315913e7cd5" providerId="ADAL" clId="{F8490D2A-054C-744F-BBFC-BE55D9B6ABD3}" dt="2022-09-26T06:29:02.947" v="161" actId="9405"/>
          <ac:inkMkLst>
            <pc:docMk/>
            <pc:sldMk cId="683252411" sldId="272"/>
            <ac:inkMk id="12" creationId="{3C3B2780-E136-5A5B-6D3D-60B58BDAF4CB}"/>
          </ac:inkMkLst>
        </pc:inkChg>
        <pc:inkChg chg="add">
          <ac:chgData name="JAN POONTHONG" userId="eea109bb-7c67-4bc7-8820-a315913e7cd5" providerId="ADAL" clId="{F8490D2A-054C-744F-BBFC-BE55D9B6ABD3}" dt="2022-09-26T06:29:11.572" v="162" actId="9405"/>
          <ac:inkMkLst>
            <pc:docMk/>
            <pc:sldMk cId="683252411" sldId="272"/>
            <ac:inkMk id="13" creationId="{53DCAA09-DF5B-0109-8073-B4B92B728313}"/>
          </ac:inkMkLst>
        </pc:inkChg>
        <pc:inkChg chg="add">
          <ac:chgData name="JAN POONTHONG" userId="eea109bb-7c67-4bc7-8820-a315913e7cd5" providerId="ADAL" clId="{F8490D2A-054C-744F-BBFC-BE55D9B6ABD3}" dt="2022-09-26T06:29:26.670" v="163" actId="9405"/>
          <ac:inkMkLst>
            <pc:docMk/>
            <pc:sldMk cId="683252411" sldId="272"/>
            <ac:inkMk id="14" creationId="{EADD3A94-F431-0A0C-09C3-D7385DDD8EDB}"/>
          </ac:inkMkLst>
        </pc:inkChg>
        <pc:inkChg chg="add">
          <ac:chgData name="JAN POONTHONG" userId="eea109bb-7c67-4bc7-8820-a315913e7cd5" providerId="ADAL" clId="{F8490D2A-054C-744F-BBFC-BE55D9B6ABD3}" dt="2022-09-26T06:29:28.474" v="164" actId="9405"/>
          <ac:inkMkLst>
            <pc:docMk/>
            <pc:sldMk cId="683252411" sldId="272"/>
            <ac:inkMk id="16" creationId="{21038683-4D77-B3E2-C2BC-57008883E2D7}"/>
          </ac:inkMkLst>
        </pc:inkChg>
        <pc:inkChg chg="add">
          <ac:chgData name="JAN POONTHONG" userId="eea109bb-7c67-4bc7-8820-a315913e7cd5" providerId="ADAL" clId="{F8490D2A-054C-744F-BBFC-BE55D9B6ABD3}" dt="2022-09-26T06:29:39.401" v="165" actId="9405"/>
          <ac:inkMkLst>
            <pc:docMk/>
            <pc:sldMk cId="683252411" sldId="272"/>
            <ac:inkMk id="17" creationId="{D6A4815D-3FE9-6ECA-BD67-2631DC76A1C5}"/>
          </ac:inkMkLst>
        </pc:inkChg>
        <pc:inkChg chg="add">
          <ac:chgData name="JAN POONTHONG" userId="eea109bb-7c67-4bc7-8820-a315913e7cd5" providerId="ADAL" clId="{F8490D2A-054C-744F-BBFC-BE55D9B6ABD3}" dt="2022-09-26T06:29:49.491" v="166" actId="9405"/>
          <ac:inkMkLst>
            <pc:docMk/>
            <pc:sldMk cId="683252411" sldId="272"/>
            <ac:inkMk id="18" creationId="{C9988997-183F-CA46-C37B-91FAB40D3173}"/>
          </ac:inkMkLst>
        </pc:inkChg>
        <pc:inkChg chg="add del">
          <ac:chgData name="JAN POONTHONG" userId="eea109bb-7c67-4bc7-8820-a315913e7cd5" providerId="ADAL" clId="{F8490D2A-054C-744F-BBFC-BE55D9B6ABD3}" dt="2022-09-26T06:29:56.935" v="168" actId="9405"/>
          <ac:inkMkLst>
            <pc:docMk/>
            <pc:sldMk cId="683252411" sldId="272"/>
            <ac:inkMk id="19" creationId="{C2A4DB2F-B455-2CAB-9D9A-9D2ABCAB5E0C}"/>
          </ac:inkMkLst>
        </pc:inkChg>
        <pc:inkChg chg="add">
          <ac:chgData name="JAN POONTHONG" userId="eea109bb-7c67-4bc7-8820-a315913e7cd5" providerId="ADAL" clId="{F8490D2A-054C-744F-BBFC-BE55D9B6ABD3}" dt="2022-09-26T06:29:58.933" v="169" actId="9405"/>
          <ac:inkMkLst>
            <pc:docMk/>
            <pc:sldMk cId="683252411" sldId="272"/>
            <ac:inkMk id="20" creationId="{88F724A6-F59E-FFD3-420D-D61E06C6C335}"/>
          </ac:inkMkLst>
        </pc:inkChg>
        <pc:inkChg chg="add">
          <ac:chgData name="JAN POONTHONG" userId="eea109bb-7c67-4bc7-8820-a315913e7cd5" providerId="ADAL" clId="{F8490D2A-054C-744F-BBFC-BE55D9B6ABD3}" dt="2022-09-26T06:30:08.002" v="170" actId="9405"/>
          <ac:inkMkLst>
            <pc:docMk/>
            <pc:sldMk cId="683252411" sldId="272"/>
            <ac:inkMk id="21" creationId="{5AD0FBFF-6F7C-1F2D-0DFE-6E2C3A08FEB9}"/>
          </ac:inkMkLst>
        </pc:inkChg>
      </pc:sldChg>
      <pc:sldChg chg="modSp mod">
        <pc:chgData name="JAN POONTHONG" userId="eea109bb-7c67-4bc7-8820-a315913e7cd5" providerId="ADAL" clId="{F8490D2A-054C-744F-BBFC-BE55D9B6ABD3}" dt="2022-09-27T05:48:32.151" v="178" actId="20577"/>
        <pc:sldMkLst>
          <pc:docMk/>
          <pc:sldMk cId="1306250948" sldId="273"/>
        </pc:sldMkLst>
        <pc:spChg chg="mod">
          <ac:chgData name="JAN POONTHONG" userId="eea109bb-7c67-4bc7-8820-a315913e7cd5" providerId="ADAL" clId="{F8490D2A-054C-744F-BBFC-BE55D9B6ABD3}" dt="2022-09-27T05:48:32.151" v="178" actId="20577"/>
          <ac:spMkLst>
            <pc:docMk/>
            <pc:sldMk cId="1306250948" sldId="273"/>
            <ac:spMk id="2" creationId="{176D8664-C71D-1513-6C5C-7C982080708F}"/>
          </ac:spMkLst>
        </pc:spChg>
      </pc:sldChg>
    </pc:docChg>
  </pc:docChgLst>
  <pc:docChgLst>
    <pc:chgData name="YOON WADDY MYO MYINT -" userId="S::u6511566@au.edu::9ad15347-c991-4225-9706-44ca59e7da73" providerId="AD" clId="Web-{8539C3E9-C1BB-4B7C-8E4A-7CFE280931D9}"/>
    <pc:docChg chg="modSld">
      <pc:chgData name="YOON WADDY MYO MYINT -" userId="S::u6511566@au.edu::9ad15347-c991-4225-9706-44ca59e7da73" providerId="AD" clId="Web-{8539C3E9-C1BB-4B7C-8E4A-7CFE280931D9}" dt="2022-09-25T08:01:24.408" v="18" actId="1076"/>
      <pc:docMkLst>
        <pc:docMk/>
      </pc:docMkLst>
      <pc:sldChg chg="addSp delSp modSp">
        <pc:chgData name="YOON WADDY MYO MYINT -" userId="S::u6511566@au.edu::9ad15347-c991-4225-9706-44ca59e7da73" providerId="AD" clId="Web-{8539C3E9-C1BB-4B7C-8E4A-7CFE280931D9}" dt="2022-09-25T08:01:24.408" v="18" actId="1076"/>
        <pc:sldMkLst>
          <pc:docMk/>
          <pc:sldMk cId="1367182527" sldId="270"/>
        </pc:sldMkLst>
        <pc:spChg chg="add mod">
          <ac:chgData name="YOON WADDY MYO MYINT -" userId="S::u6511566@au.edu::9ad15347-c991-4225-9706-44ca59e7da73" providerId="AD" clId="Web-{8539C3E9-C1BB-4B7C-8E4A-7CFE280931D9}" dt="2022-09-25T08:01:24.408" v="18" actId="1076"/>
          <ac:spMkLst>
            <pc:docMk/>
            <pc:sldMk cId="1367182527" sldId="270"/>
            <ac:spMk id="2" creationId="{B8F6CC01-92E0-5F4A-CCA3-60E2092EE0C5}"/>
          </ac:spMkLst>
        </pc:spChg>
        <pc:spChg chg="del">
          <ac:chgData name="YOON WADDY MYO MYINT -" userId="S::u6511566@au.edu::9ad15347-c991-4225-9706-44ca59e7da73" providerId="AD" clId="Web-{8539C3E9-C1BB-4B7C-8E4A-7CFE280931D9}" dt="2022-09-25T08:00:59.063" v="14"/>
          <ac:spMkLst>
            <pc:docMk/>
            <pc:sldMk cId="1367182527" sldId="270"/>
            <ac:spMk id="5" creationId="{C9CF1E81-370C-4B5F-7949-F9D2FB1583A3}"/>
          </ac:spMkLst>
        </pc:spChg>
      </pc:sldChg>
    </pc:docChg>
  </pc:docChgLst>
  <pc:docChgLst>
    <pc:chgData name="YOON WADDY MYO MYINT -" userId="S::u6511566@au.edu::9ad15347-c991-4225-9706-44ca59e7da73" providerId="AD" clId="Web-{3510BEF1-9BFE-47D8-8A97-1FD0C185A01C}"/>
    <pc:docChg chg="modSld">
      <pc:chgData name="YOON WADDY MYO MYINT -" userId="S::u6511566@au.edu::9ad15347-c991-4225-9706-44ca59e7da73" providerId="AD" clId="Web-{3510BEF1-9BFE-47D8-8A97-1FD0C185A01C}" dt="2022-09-26T10:36:30.148" v="0" actId="20577"/>
      <pc:docMkLst>
        <pc:docMk/>
      </pc:docMkLst>
      <pc:sldChg chg="modSp">
        <pc:chgData name="YOON WADDY MYO MYINT -" userId="S::u6511566@au.edu::9ad15347-c991-4225-9706-44ca59e7da73" providerId="AD" clId="Web-{3510BEF1-9BFE-47D8-8A97-1FD0C185A01C}" dt="2022-09-26T10:36:30.148" v="0" actId="20577"/>
        <pc:sldMkLst>
          <pc:docMk/>
          <pc:sldMk cId="1090712837" sldId="269"/>
        </pc:sldMkLst>
        <pc:spChg chg="mod">
          <ac:chgData name="YOON WADDY MYO MYINT -" userId="S::u6511566@au.edu::9ad15347-c991-4225-9706-44ca59e7da73" providerId="AD" clId="Web-{3510BEF1-9BFE-47D8-8A97-1FD0C185A01C}" dt="2022-09-26T10:36:30.148" v="0" actId="20577"/>
          <ac:spMkLst>
            <pc:docMk/>
            <pc:sldMk cId="1090712837" sldId="269"/>
            <ac:spMk id="2" creationId="{C5296B13-A220-71AA-9FC4-62F25F0D6D95}"/>
          </ac:spMkLst>
        </pc:spChg>
      </pc:sldChg>
    </pc:docChg>
  </pc:docChgLst>
  <pc:docChgLst>
    <pc:chgData name="Guest User" userId="S::urn:spo:anon#0f1e181cf5ad8c63c64e1dc3df86a9a27bc196aad4e2c7013b1a31702283ad3e::" providerId="AD" clId="Web-{7E3F277A-98A7-4D00-95CF-EEC2B9C15D6E}"/>
    <pc:docChg chg="addSld delSld modSld">
      <pc:chgData name="Guest User" userId="S::urn:spo:anon#0f1e181cf5ad8c63c64e1dc3df86a9a27bc196aad4e2c7013b1a31702283ad3e::" providerId="AD" clId="Web-{7E3F277A-98A7-4D00-95CF-EEC2B9C15D6E}" dt="2022-07-15T16:50:51.996" v="162" actId="1076"/>
      <pc:docMkLst>
        <pc:docMk/>
      </pc:docMkLst>
      <pc:sldChg chg="modSp">
        <pc:chgData name="Guest User" userId="S::urn:spo:anon#0f1e181cf5ad8c63c64e1dc3df86a9a27bc196aad4e2c7013b1a31702283ad3e::" providerId="AD" clId="Web-{7E3F277A-98A7-4D00-95CF-EEC2B9C15D6E}" dt="2022-07-15T16:33:00.759" v="0" actId="20577"/>
        <pc:sldMkLst>
          <pc:docMk/>
          <pc:sldMk cId="109857222" sldId="256"/>
        </pc:sldMkLst>
        <pc:spChg chg="mod">
          <ac:chgData name="Guest User" userId="S::urn:spo:anon#0f1e181cf5ad8c63c64e1dc3df86a9a27bc196aad4e2c7013b1a31702283ad3e::" providerId="AD" clId="Web-{7E3F277A-98A7-4D00-95CF-EEC2B9C15D6E}" dt="2022-07-15T16:33:00.759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uest User" userId="S::urn:spo:anon#0f1e181cf5ad8c63c64e1dc3df86a9a27bc196aad4e2c7013b1a31702283ad3e::" providerId="AD" clId="Web-{7E3F277A-98A7-4D00-95CF-EEC2B9C15D6E}" dt="2022-07-15T16:39:16.708" v="36" actId="14100"/>
        <pc:sldMkLst>
          <pc:docMk/>
          <pc:sldMk cId="4175782601" sldId="261"/>
        </pc:sldMkLst>
        <pc:spChg chg="mod">
          <ac:chgData name="Guest User" userId="S::urn:spo:anon#0f1e181cf5ad8c63c64e1dc3df86a9a27bc196aad4e2c7013b1a31702283ad3e::" providerId="AD" clId="Web-{7E3F277A-98A7-4D00-95CF-EEC2B9C15D6E}" dt="2022-07-15T16:39:16.708" v="36" actId="14100"/>
          <ac:spMkLst>
            <pc:docMk/>
            <pc:sldMk cId="4175782601" sldId="261"/>
            <ac:spMk id="2" creationId="{1C4F1464-140B-CF47-BFDD-5320020B2278}"/>
          </ac:spMkLst>
        </pc:spChg>
      </pc:sldChg>
      <pc:sldChg chg="modSp">
        <pc:chgData name="Guest User" userId="S::urn:spo:anon#0f1e181cf5ad8c63c64e1dc3df86a9a27bc196aad4e2c7013b1a31702283ad3e::" providerId="AD" clId="Web-{7E3F277A-98A7-4D00-95CF-EEC2B9C15D6E}" dt="2022-07-15T16:33:39.135" v="4" actId="20577"/>
        <pc:sldMkLst>
          <pc:docMk/>
          <pc:sldMk cId="2310001638" sldId="263"/>
        </pc:sldMkLst>
        <pc:spChg chg="mod">
          <ac:chgData name="Guest User" userId="S::urn:spo:anon#0f1e181cf5ad8c63c64e1dc3df86a9a27bc196aad4e2c7013b1a31702283ad3e::" providerId="AD" clId="Web-{7E3F277A-98A7-4D00-95CF-EEC2B9C15D6E}" dt="2022-07-15T16:33:21.666" v="2" actId="20577"/>
          <ac:spMkLst>
            <pc:docMk/>
            <pc:sldMk cId="2310001638" sldId="263"/>
            <ac:spMk id="2" creationId="{AA9DD826-FD4C-4BC8-1EE8-9A16477A73D1}"/>
          </ac:spMkLst>
        </pc:spChg>
        <pc:spChg chg="mod">
          <ac:chgData name="Guest User" userId="S::urn:spo:anon#0f1e181cf5ad8c63c64e1dc3df86a9a27bc196aad4e2c7013b1a31702283ad3e::" providerId="AD" clId="Web-{7E3F277A-98A7-4D00-95CF-EEC2B9C15D6E}" dt="2022-07-15T16:33:39.135" v="4" actId="20577"/>
          <ac:spMkLst>
            <pc:docMk/>
            <pc:sldMk cId="2310001638" sldId="263"/>
            <ac:spMk id="3" creationId="{B1EBCAC7-0C3C-CA66-30D8-355AF5D8EADC}"/>
          </ac:spMkLst>
        </pc:spChg>
      </pc:sldChg>
      <pc:sldChg chg="addSp delSp modSp">
        <pc:chgData name="Guest User" userId="S::urn:spo:anon#0f1e181cf5ad8c63c64e1dc3df86a9a27bc196aad4e2c7013b1a31702283ad3e::" providerId="AD" clId="Web-{7E3F277A-98A7-4D00-95CF-EEC2B9C15D6E}" dt="2022-07-15T16:38:13.737" v="31" actId="1076"/>
        <pc:sldMkLst>
          <pc:docMk/>
          <pc:sldMk cId="2053677816" sldId="264"/>
        </pc:sldMkLst>
        <pc:spChg chg="mod">
          <ac:chgData name="Guest User" userId="S::urn:spo:anon#0f1e181cf5ad8c63c64e1dc3df86a9a27bc196aad4e2c7013b1a31702283ad3e::" providerId="AD" clId="Web-{7E3F277A-98A7-4D00-95CF-EEC2B9C15D6E}" dt="2022-07-15T16:37:54.596" v="30" actId="14100"/>
          <ac:spMkLst>
            <pc:docMk/>
            <pc:sldMk cId="2053677816" sldId="264"/>
            <ac:spMk id="2" creationId="{C5296B13-A220-71AA-9FC4-62F25F0D6D95}"/>
          </ac:spMkLst>
        </pc:spChg>
        <pc:spChg chg="add del mod">
          <ac:chgData name="Guest User" userId="S::urn:spo:anon#0f1e181cf5ad8c63c64e1dc3df86a9a27bc196aad4e2c7013b1a31702283ad3e::" providerId="AD" clId="Web-{7E3F277A-98A7-4D00-95CF-EEC2B9C15D6E}" dt="2022-07-15T16:34:41.387" v="10"/>
          <ac:spMkLst>
            <pc:docMk/>
            <pc:sldMk cId="2053677816" sldId="264"/>
            <ac:spMk id="3" creationId="{552C0942-3584-7918-957D-B93513F1F820}"/>
          </ac:spMkLst>
        </pc:spChg>
        <pc:spChg chg="add mod">
          <ac:chgData name="Guest User" userId="S::urn:spo:anon#0f1e181cf5ad8c63c64e1dc3df86a9a27bc196aad4e2c7013b1a31702283ad3e::" providerId="AD" clId="Web-{7E3F277A-98A7-4D00-95CF-EEC2B9C15D6E}" dt="2022-07-15T16:38:13.737" v="31" actId="1076"/>
          <ac:spMkLst>
            <pc:docMk/>
            <pc:sldMk cId="2053677816" sldId="264"/>
            <ac:spMk id="4" creationId="{F520C24E-1E29-2C2C-0885-8F9D6A27748D}"/>
          </ac:spMkLst>
        </pc:spChg>
        <pc:grpChg chg="del mod">
          <ac:chgData name="Guest User" userId="S::urn:spo:anon#0f1e181cf5ad8c63c64e1dc3df86a9a27bc196aad4e2c7013b1a31702283ad3e::" providerId="AD" clId="Web-{7E3F277A-98A7-4D00-95CF-EEC2B9C15D6E}" dt="2022-07-15T16:35:00.231" v="14"/>
          <ac:grpSpMkLst>
            <pc:docMk/>
            <pc:sldMk cId="2053677816" sldId="264"/>
            <ac:grpSpMk id="27" creationId="{D9161198-F645-EC1F-4E10-404CADFB93EC}"/>
          </ac:grpSpMkLst>
        </pc:grpChg>
      </pc:sldChg>
      <pc:sldChg chg="modSp">
        <pc:chgData name="Guest User" userId="S::urn:spo:anon#0f1e181cf5ad8c63c64e1dc3df86a9a27bc196aad4e2c7013b1a31702283ad3e::" providerId="AD" clId="Web-{7E3F277A-98A7-4D00-95CF-EEC2B9C15D6E}" dt="2022-07-15T16:39:41.521" v="40" actId="20577"/>
        <pc:sldMkLst>
          <pc:docMk/>
          <pc:sldMk cId="677824532" sldId="265"/>
        </pc:sldMkLst>
        <pc:spChg chg="mod">
          <ac:chgData name="Guest User" userId="S::urn:spo:anon#0f1e181cf5ad8c63c64e1dc3df86a9a27bc196aad4e2c7013b1a31702283ad3e::" providerId="AD" clId="Web-{7E3F277A-98A7-4D00-95CF-EEC2B9C15D6E}" dt="2022-07-15T16:39:41.521" v="40" actId="20577"/>
          <ac:spMkLst>
            <pc:docMk/>
            <pc:sldMk cId="677824532" sldId="265"/>
            <ac:spMk id="3" creationId="{17515012-9A93-2F16-83DA-A59EC009549F}"/>
          </ac:spMkLst>
        </pc:spChg>
      </pc:sldChg>
      <pc:sldChg chg="addSp delSp modSp new mod setBg modClrScheme delDesignElem chgLayout">
        <pc:chgData name="Guest User" userId="S::urn:spo:anon#0f1e181cf5ad8c63c64e1dc3df86a9a27bc196aad4e2c7013b1a31702283ad3e::" providerId="AD" clId="Web-{7E3F277A-98A7-4D00-95CF-EEC2B9C15D6E}" dt="2022-07-15T16:50:51.996" v="162" actId="1076"/>
        <pc:sldMkLst>
          <pc:docMk/>
          <pc:sldMk cId="1613005417" sldId="266"/>
        </pc:sldMkLst>
        <pc:spChg chg="mod ord">
          <ac:chgData name="Guest User" userId="S::urn:spo:anon#0f1e181cf5ad8c63c64e1dc3df86a9a27bc196aad4e2c7013b1a31702283ad3e::" providerId="AD" clId="Web-{7E3F277A-98A7-4D00-95CF-EEC2B9C15D6E}" dt="2022-07-15T16:48:51.367" v="131" actId="1076"/>
          <ac:spMkLst>
            <pc:docMk/>
            <pc:sldMk cId="1613005417" sldId="266"/>
            <ac:spMk id="2" creationId="{3CA664FB-1BCC-EADC-4E40-504E0546A022}"/>
          </ac:spMkLst>
        </pc:spChg>
        <pc:spChg chg="del">
          <ac:chgData name="Guest User" userId="S::urn:spo:anon#0f1e181cf5ad8c63c64e1dc3df86a9a27bc196aad4e2c7013b1a31702283ad3e::" providerId="AD" clId="Web-{7E3F277A-98A7-4D00-95CF-EEC2B9C15D6E}" dt="2022-07-15T16:41:02.539" v="42"/>
          <ac:spMkLst>
            <pc:docMk/>
            <pc:sldMk cId="1613005417" sldId="266"/>
            <ac:spMk id="3" creationId="{D90AD6B8-25A9-35A1-DF40-39DAC71DD76C}"/>
          </ac:spMkLst>
        </pc:spChg>
        <pc:spChg chg="mod ord">
          <ac:chgData name="Guest User" userId="S::urn:spo:anon#0f1e181cf5ad8c63c64e1dc3df86a9a27bc196aad4e2c7013b1a31702283ad3e::" providerId="AD" clId="Web-{7E3F277A-98A7-4D00-95CF-EEC2B9C15D6E}" dt="2022-07-15T16:50:46.605" v="161" actId="14100"/>
          <ac:spMkLst>
            <pc:docMk/>
            <pc:sldMk cId="1613005417" sldId="266"/>
            <ac:spMk id="4" creationId="{19D0B696-247C-49E3-55FC-1E4B1964ACCD}"/>
          </ac:spMkLst>
        </pc:spChg>
        <pc:spChg chg="add del mod ord">
          <ac:chgData name="Guest User" userId="S::urn:spo:anon#0f1e181cf5ad8c63c64e1dc3df86a9a27bc196aad4e2c7013b1a31702283ad3e::" providerId="AD" clId="Web-{7E3F277A-98A7-4D00-95CF-EEC2B9C15D6E}" dt="2022-07-15T16:42:20.089" v="47"/>
          <ac:spMkLst>
            <pc:docMk/>
            <pc:sldMk cId="1613005417" sldId="266"/>
            <ac:spMk id="6" creationId="{E88111FC-50F1-F655-EB07-0E173F6FAAF5}"/>
          </ac:spMkLst>
        </pc:spChg>
        <pc:spChg chg="add mod ord">
          <ac:chgData name="Guest User" userId="S::urn:spo:anon#0f1e181cf5ad8c63c64e1dc3df86a9a27bc196aad4e2c7013b1a31702283ad3e::" providerId="AD" clId="Web-{7E3F277A-98A7-4D00-95CF-EEC2B9C15D6E}" dt="2022-07-15T16:50:37.011" v="159" actId="1076"/>
          <ac:spMkLst>
            <pc:docMk/>
            <pc:sldMk cId="1613005417" sldId="266"/>
            <ac:spMk id="7" creationId="{AA2B1130-8CB4-1705-550C-547BCF8AB830}"/>
          </ac:spMkLst>
        </pc:spChg>
        <pc:spChg chg="add del">
          <ac:chgData name="Guest User" userId="S::urn:spo:anon#0f1e181cf5ad8c63c64e1dc3df86a9a27bc196aad4e2c7013b1a31702283ad3e::" providerId="AD" clId="Web-{7E3F277A-98A7-4D00-95CF-EEC2B9C15D6E}" dt="2022-07-15T16:42:12.213" v="46"/>
          <ac:spMkLst>
            <pc:docMk/>
            <pc:sldMk cId="1613005417" sldId="266"/>
            <ac:spMk id="10" creationId="{1660E788-AFA9-4A1B-9991-6AA74632A15B}"/>
          </ac:spMkLst>
        </pc:spChg>
        <pc:spChg chg="add del mod">
          <ac:chgData name="Guest User" userId="S::urn:spo:anon#0f1e181cf5ad8c63c64e1dc3df86a9a27bc196aad4e2c7013b1a31702283ad3e::" providerId="AD" clId="Web-{7E3F277A-98A7-4D00-95CF-EEC2B9C15D6E}" dt="2022-07-15T16:48:53.882" v="132" actId="1076"/>
          <ac:spMkLst>
            <pc:docMk/>
            <pc:sldMk cId="1613005417" sldId="266"/>
            <ac:spMk id="11" creationId="{DB8B2BB5-0829-686F-D231-526D4793CE05}"/>
          </ac:spMkLst>
        </pc:spChg>
        <pc:spChg chg="add del">
          <ac:chgData name="Guest User" userId="S::urn:spo:anon#0f1e181cf5ad8c63c64e1dc3df86a9a27bc196aad4e2c7013b1a31702283ad3e::" providerId="AD" clId="Web-{7E3F277A-98A7-4D00-95CF-EEC2B9C15D6E}" dt="2022-07-15T16:42:12.213" v="46"/>
          <ac:spMkLst>
            <pc:docMk/>
            <pc:sldMk cId="1613005417" sldId="266"/>
            <ac:spMk id="12" creationId="{867D4867-5BA7-4462-B2F6-A23F4A622AA7}"/>
          </ac:spMkLst>
        </pc:spChg>
        <pc:picChg chg="add mod ord">
          <ac:chgData name="Guest User" userId="S::urn:spo:anon#0f1e181cf5ad8c63c64e1dc3df86a9a27bc196aad4e2c7013b1a31702283ad3e::" providerId="AD" clId="Web-{7E3F277A-98A7-4D00-95CF-EEC2B9C15D6E}" dt="2022-07-15T16:50:51.996" v="162" actId="1076"/>
          <ac:picMkLst>
            <pc:docMk/>
            <pc:sldMk cId="1613005417" sldId="266"/>
            <ac:picMk id="5" creationId="{48962A4B-3D45-A57C-F7E2-C3A0E99BCE04}"/>
          </ac:picMkLst>
        </pc:picChg>
        <pc:picChg chg="add mod ord modCrop">
          <ac:chgData name="Guest User" userId="S::urn:spo:anon#0f1e181cf5ad8c63c64e1dc3df86a9a27bc196aad4e2c7013b1a31702283ad3e::" providerId="AD" clId="Web-{7E3F277A-98A7-4D00-95CF-EEC2B9C15D6E}" dt="2022-07-15T16:49:23.071" v="138" actId="1076"/>
          <ac:picMkLst>
            <pc:docMk/>
            <pc:sldMk cId="1613005417" sldId="266"/>
            <ac:picMk id="8" creationId="{6D12A7D7-8274-8564-3A5E-B00F2D39B3B2}"/>
          </ac:picMkLst>
        </pc:picChg>
      </pc:sldChg>
      <pc:sldChg chg="new del">
        <pc:chgData name="Guest User" userId="S::urn:spo:anon#0f1e181cf5ad8c63c64e1dc3df86a9a27bc196aad4e2c7013b1a31702283ad3e::" providerId="AD" clId="Web-{7E3F277A-98A7-4D00-95CF-EEC2B9C15D6E}" dt="2022-07-15T16:41:54.354" v="45"/>
        <pc:sldMkLst>
          <pc:docMk/>
          <pc:sldMk cId="2333068819" sldId="267"/>
        </pc:sldMkLst>
      </pc:sldChg>
    </pc:docChg>
  </pc:docChgLst>
  <pc:docChgLst>
    <pc:chgData name="YOON WADDY MYO MYINT -" userId="S::u6511566@au.edu::9ad15347-c991-4225-9706-44ca59e7da73" providerId="AD" clId="Web-{5C11CA8F-A785-417C-9985-22BA71FA6EBC}"/>
    <pc:docChg chg="addSld delSld modSld sldOrd">
      <pc:chgData name="YOON WADDY MYO MYINT -" userId="S::u6511566@au.edu::9ad15347-c991-4225-9706-44ca59e7da73" providerId="AD" clId="Web-{5C11CA8F-A785-417C-9985-22BA71FA6EBC}" dt="2022-09-25T16:48:05.786" v="381"/>
      <pc:docMkLst>
        <pc:docMk/>
      </pc:docMkLst>
      <pc:sldChg chg="modSp">
        <pc:chgData name="YOON WADDY MYO MYINT -" userId="S::u6511566@au.edu::9ad15347-c991-4225-9706-44ca59e7da73" providerId="AD" clId="Web-{5C11CA8F-A785-417C-9985-22BA71FA6EBC}" dt="2022-09-25T16:05:55.023" v="164" actId="20577"/>
        <pc:sldMkLst>
          <pc:docMk/>
          <pc:sldMk cId="2376902651" sldId="258"/>
        </pc:sldMkLst>
        <pc:spChg chg="mod">
          <ac:chgData name="YOON WADDY MYO MYINT -" userId="S::u6511566@au.edu::9ad15347-c991-4225-9706-44ca59e7da73" providerId="AD" clId="Web-{5C11CA8F-A785-417C-9985-22BA71FA6EBC}" dt="2022-09-25T16:05:55.023" v="164" actId="20577"/>
          <ac:spMkLst>
            <pc:docMk/>
            <pc:sldMk cId="2376902651" sldId="258"/>
            <ac:spMk id="3" creationId="{80A88C3D-354D-0D71-7BAC-C70699CA60F6}"/>
          </ac:spMkLst>
        </pc:spChg>
      </pc:sldChg>
      <pc:sldChg chg="modSp ord">
        <pc:chgData name="YOON WADDY MYO MYINT -" userId="S::u6511566@au.edu::9ad15347-c991-4225-9706-44ca59e7da73" providerId="AD" clId="Web-{5C11CA8F-A785-417C-9985-22BA71FA6EBC}" dt="2022-09-25T16:48:05.786" v="381"/>
        <pc:sldMkLst>
          <pc:docMk/>
          <pc:sldMk cId="4175782601" sldId="261"/>
        </pc:sldMkLst>
        <pc:spChg chg="mod">
          <ac:chgData name="YOON WADDY MYO MYINT -" userId="S::u6511566@au.edu::9ad15347-c991-4225-9706-44ca59e7da73" providerId="AD" clId="Web-{5C11CA8F-A785-417C-9985-22BA71FA6EBC}" dt="2022-09-25T16:46:41.968" v="368" actId="20577"/>
          <ac:spMkLst>
            <pc:docMk/>
            <pc:sldMk cId="4175782601" sldId="261"/>
            <ac:spMk id="2" creationId="{1C4F1464-140B-CF47-BFDD-5320020B2278}"/>
          </ac:spMkLst>
        </pc:spChg>
        <pc:spChg chg="mod">
          <ac:chgData name="YOON WADDY MYO MYINT -" userId="S::u6511566@au.edu::9ad15347-c991-4225-9706-44ca59e7da73" providerId="AD" clId="Web-{5C11CA8F-A785-417C-9985-22BA71FA6EBC}" dt="2022-09-25T16:47:14.345" v="377" actId="14100"/>
          <ac:spMkLst>
            <pc:docMk/>
            <pc:sldMk cId="4175782601" sldId="261"/>
            <ac:spMk id="3" creationId="{C2F49D39-B773-C7C1-8D24-13E83A9A61C5}"/>
          </ac:spMkLst>
        </pc:spChg>
      </pc:sldChg>
      <pc:sldChg chg="add del">
        <pc:chgData name="YOON WADDY MYO MYINT -" userId="S::u6511566@au.edu::9ad15347-c991-4225-9706-44ca59e7da73" providerId="AD" clId="Web-{5C11CA8F-A785-417C-9985-22BA71FA6EBC}" dt="2022-09-25T16:47:57.707" v="379"/>
        <pc:sldMkLst>
          <pc:docMk/>
          <pc:sldMk cId="3184872369" sldId="262"/>
        </pc:sldMkLst>
      </pc:sldChg>
      <pc:sldChg chg="delSp ord">
        <pc:chgData name="YOON WADDY MYO MYINT -" userId="S::u6511566@au.edu::9ad15347-c991-4225-9706-44ca59e7da73" providerId="AD" clId="Web-{5C11CA8F-A785-417C-9985-22BA71FA6EBC}" dt="2022-09-25T16:48:02.426" v="380"/>
        <pc:sldMkLst>
          <pc:docMk/>
          <pc:sldMk cId="1613005417" sldId="266"/>
        </pc:sldMkLst>
        <pc:inkChg chg="del">
          <ac:chgData name="YOON WADDY MYO MYINT -" userId="S::u6511566@au.edu::9ad15347-c991-4225-9706-44ca59e7da73" providerId="AD" clId="Web-{5C11CA8F-A785-417C-9985-22BA71FA6EBC}" dt="2022-09-25T16:16:33.106" v="181"/>
          <ac:inkMkLst>
            <pc:docMk/>
            <pc:sldMk cId="1613005417" sldId="266"/>
            <ac:inkMk id="27" creationId="{FF486CE9-7C66-A878-12E6-B02C34E1E366}"/>
          </ac:inkMkLst>
        </pc:inkChg>
      </pc:sldChg>
      <pc:sldChg chg="modSp">
        <pc:chgData name="YOON WADDY MYO MYINT -" userId="S::u6511566@au.edu::9ad15347-c991-4225-9706-44ca59e7da73" providerId="AD" clId="Web-{5C11CA8F-A785-417C-9985-22BA71FA6EBC}" dt="2022-09-25T16:17:04.139" v="188" actId="20577"/>
        <pc:sldMkLst>
          <pc:docMk/>
          <pc:sldMk cId="1367182527" sldId="270"/>
        </pc:sldMkLst>
        <pc:spChg chg="mod">
          <ac:chgData name="YOON WADDY MYO MYINT -" userId="S::u6511566@au.edu::9ad15347-c991-4225-9706-44ca59e7da73" providerId="AD" clId="Web-{5C11CA8F-A785-417C-9985-22BA71FA6EBC}" dt="2022-09-25T16:17:04.139" v="188" actId="20577"/>
          <ac:spMkLst>
            <pc:docMk/>
            <pc:sldMk cId="1367182527" sldId="270"/>
            <ac:spMk id="4" creationId="{6B21B127-A2EF-518F-2195-D4612F292CCF}"/>
          </ac:spMkLst>
        </pc:spChg>
      </pc:sldChg>
      <pc:sldChg chg="addSp delSp modSp mod setBg">
        <pc:chgData name="YOON WADDY MYO MYINT -" userId="S::u6511566@au.edu::9ad15347-c991-4225-9706-44ca59e7da73" providerId="AD" clId="Web-{5C11CA8F-A785-417C-9985-22BA71FA6EBC}" dt="2022-09-25T16:04:27.736" v="159" actId="1076"/>
        <pc:sldMkLst>
          <pc:docMk/>
          <pc:sldMk cId="683252411" sldId="272"/>
        </pc:sldMkLst>
        <pc:spChg chg="mod">
          <ac:chgData name="YOON WADDY MYO MYINT -" userId="S::u6511566@au.edu::9ad15347-c991-4225-9706-44ca59e7da73" providerId="AD" clId="Web-{5C11CA8F-A785-417C-9985-22BA71FA6EBC}" dt="2022-09-25T15:15:12.260" v="12"/>
          <ac:spMkLst>
            <pc:docMk/>
            <pc:sldMk cId="683252411" sldId="272"/>
            <ac:spMk id="2" creationId="{C0D73D3B-C6D5-BDFA-E852-DC5817E75356}"/>
          </ac:spMkLst>
        </pc:spChg>
        <pc:spChg chg="add mod">
          <ac:chgData name="YOON WADDY MYO MYINT -" userId="S::u6511566@au.edu::9ad15347-c991-4225-9706-44ca59e7da73" providerId="AD" clId="Web-{5C11CA8F-A785-417C-9985-22BA71FA6EBC}" dt="2022-09-25T16:04:27.736" v="159" actId="1076"/>
          <ac:spMkLst>
            <pc:docMk/>
            <pc:sldMk cId="683252411" sldId="272"/>
            <ac:spMk id="3" creationId="{362E50E0-70DD-3EF6-CF2D-2B2BACE07F5A}"/>
          </ac:spMkLst>
        </pc:spChg>
        <pc:spChg chg="del">
          <ac:chgData name="YOON WADDY MYO MYINT -" userId="S::u6511566@au.edu::9ad15347-c991-4225-9706-44ca59e7da73" providerId="AD" clId="Web-{5C11CA8F-A785-417C-9985-22BA71FA6EBC}" dt="2022-09-25T15:11:27.486" v="0"/>
          <ac:spMkLst>
            <pc:docMk/>
            <pc:sldMk cId="683252411" sldId="272"/>
            <ac:spMk id="3" creationId="{AF7F550D-562D-277A-E08F-C83E2CACA418}"/>
          </ac:spMkLst>
        </pc:spChg>
        <pc:spChg chg="add del">
          <ac:chgData name="YOON WADDY MYO MYINT -" userId="S::u6511566@au.edu::9ad15347-c991-4225-9706-44ca59e7da73" providerId="AD" clId="Web-{5C11CA8F-A785-417C-9985-22BA71FA6EBC}" dt="2022-09-25T15:15:40.167" v="19"/>
          <ac:spMkLst>
            <pc:docMk/>
            <pc:sldMk cId="683252411" sldId="272"/>
            <ac:spMk id="7" creationId="{49AB1AD0-2048-0B61-7B7C-3EACA0CC6C59}"/>
          </ac:spMkLst>
        </pc:spChg>
        <pc:spChg chg="add mod">
          <ac:chgData name="YOON WADDY MYO MYINT -" userId="S::u6511566@au.edu::9ad15347-c991-4225-9706-44ca59e7da73" providerId="AD" clId="Web-{5C11CA8F-A785-417C-9985-22BA71FA6EBC}" dt="2022-09-25T15:19:19.144" v="85" actId="20577"/>
          <ac:spMkLst>
            <pc:docMk/>
            <pc:sldMk cId="683252411" sldId="272"/>
            <ac:spMk id="8" creationId="{26EBB75D-07E1-606F-D5A1-37906CB35CE9}"/>
          </ac:spMkLst>
        </pc:spChg>
        <pc:spChg chg="add mod">
          <ac:chgData name="YOON WADDY MYO MYINT -" userId="S::u6511566@au.edu::9ad15347-c991-4225-9706-44ca59e7da73" providerId="AD" clId="Web-{5C11CA8F-A785-417C-9985-22BA71FA6EBC}" dt="2022-09-25T15:20:23.772" v="120" actId="1076"/>
          <ac:spMkLst>
            <pc:docMk/>
            <pc:sldMk cId="683252411" sldId="272"/>
            <ac:spMk id="9" creationId="{944D0F79-0A05-7262-E435-E7CD7DC8EE0A}"/>
          </ac:spMkLst>
        </pc:spChg>
        <pc:spChg chg="add del">
          <ac:chgData name="YOON WADDY MYO MYINT -" userId="S::u6511566@au.edu::9ad15347-c991-4225-9706-44ca59e7da73" providerId="AD" clId="Web-{5C11CA8F-A785-417C-9985-22BA71FA6EBC}" dt="2022-09-25T15:15:12.260" v="11"/>
          <ac:spMkLst>
            <pc:docMk/>
            <pc:sldMk cId="683252411" sldId="272"/>
            <ac:spMk id="11" creationId="{0F974576-6F9E-4B11-8273-A9F0AE188A17}"/>
          </ac:spMkLst>
        </pc:spChg>
        <pc:spChg chg="add del">
          <ac:chgData name="YOON WADDY MYO MYINT -" userId="S::u6511566@au.edu::9ad15347-c991-4225-9706-44ca59e7da73" providerId="AD" clId="Web-{5C11CA8F-A785-417C-9985-22BA71FA6EBC}" dt="2022-09-25T15:15:12.260" v="11"/>
          <ac:spMkLst>
            <pc:docMk/>
            <pc:sldMk cId="683252411" sldId="272"/>
            <ac:spMk id="13" creationId="{EFECC3EF-DDFD-4B14-B98F-B6E73281093B}"/>
          </ac:spMkLst>
        </pc:spChg>
        <pc:spChg chg="add">
          <ac:chgData name="YOON WADDY MYO MYINT -" userId="S::u6511566@au.edu::9ad15347-c991-4225-9706-44ca59e7da73" providerId="AD" clId="Web-{5C11CA8F-A785-417C-9985-22BA71FA6EBC}" dt="2022-09-25T15:15:12.260" v="12"/>
          <ac:spMkLst>
            <pc:docMk/>
            <pc:sldMk cId="683252411" sldId="272"/>
            <ac:spMk id="15" creationId="{4E3759DD-698F-4D3A-AF4C-5E44527D3070}"/>
          </ac:spMkLst>
        </pc:spChg>
        <pc:picChg chg="add mod ord">
          <ac:chgData name="YOON WADDY MYO MYINT -" userId="S::u6511566@au.edu::9ad15347-c991-4225-9706-44ca59e7da73" providerId="AD" clId="Web-{5C11CA8F-A785-417C-9985-22BA71FA6EBC}" dt="2022-09-25T15:15:45.527" v="21" actId="1076"/>
          <ac:picMkLst>
            <pc:docMk/>
            <pc:sldMk cId="683252411" sldId="272"/>
            <ac:picMk id="4" creationId="{7FA73E9D-1706-A190-74FC-58E71449E936}"/>
          </ac:picMkLst>
        </pc:picChg>
        <pc:picChg chg="add mod ord">
          <ac:chgData name="YOON WADDY MYO MYINT -" userId="S::u6511566@au.edu::9ad15347-c991-4225-9706-44ca59e7da73" providerId="AD" clId="Web-{5C11CA8F-A785-417C-9985-22BA71FA6EBC}" dt="2022-09-25T15:15:47.839" v="22" actId="1076"/>
          <ac:picMkLst>
            <pc:docMk/>
            <pc:sldMk cId="683252411" sldId="272"/>
            <ac:picMk id="5" creationId="{76BDEED6-54D9-CEFA-C22D-09F314AE0CC3}"/>
          </ac:picMkLst>
        </pc:picChg>
        <pc:picChg chg="add mod">
          <ac:chgData name="YOON WADDY MYO MYINT -" userId="S::u6511566@au.edu::9ad15347-c991-4225-9706-44ca59e7da73" providerId="AD" clId="Web-{5C11CA8F-A785-417C-9985-22BA71FA6EBC}" dt="2022-09-25T15:15:49.855" v="23" actId="1076"/>
          <ac:picMkLst>
            <pc:docMk/>
            <pc:sldMk cId="683252411" sldId="272"/>
            <ac:picMk id="6" creationId="{640AF7A8-CA65-2A44-70EA-B793855A027D}"/>
          </ac:picMkLst>
        </pc:picChg>
      </pc:sldChg>
      <pc:sldChg chg="addSp delSp modSp new">
        <pc:chgData name="YOON WADDY MYO MYINT -" userId="S::u6511566@au.edu::9ad15347-c991-4225-9706-44ca59e7da73" providerId="AD" clId="Web-{5C11CA8F-A785-417C-9985-22BA71FA6EBC}" dt="2022-09-25T16:45:56.341" v="358" actId="20577"/>
        <pc:sldMkLst>
          <pc:docMk/>
          <pc:sldMk cId="1306250948" sldId="273"/>
        </pc:sldMkLst>
        <pc:spChg chg="add del mod">
          <ac:chgData name="YOON WADDY MYO MYINT -" userId="S::u6511566@au.edu::9ad15347-c991-4225-9706-44ca59e7da73" providerId="AD" clId="Web-{5C11CA8F-A785-417C-9985-22BA71FA6EBC}" dt="2022-09-25T16:45:56.341" v="358" actId="20577"/>
          <ac:spMkLst>
            <pc:docMk/>
            <pc:sldMk cId="1306250948" sldId="273"/>
            <ac:spMk id="2" creationId="{176D8664-C71D-1513-6C5C-7C982080708F}"/>
          </ac:spMkLst>
        </pc:spChg>
        <pc:spChg chg="del">
          <ac:chgData name="YOON WADDY MYO MYINT -" userId="S::u6511566@au.edu::9ad15347-c991-4225-9706-44ca59e7da73" providerId="AD" clId="Web-{5C11CA8F-A785-417C-9985-22BA71FA6EBC}" dt="2022-09-25T16:08:17.093" v="168"/>
          <ac:spMkLst>
            <pc:docMk/>
            <pc:sldMk cId="1306250948" sldId="273"/>
            <ac:spMk id="3" creationId="{94EE70DC-A6E6-F34B-F4EC-452114532C20}"/>
          </ac:spMkLst>
        </pc:spChg>
      </pc:sldChg>
    </pc:docChg>
  </pc:docChgLst>
  <pc:docChgLst>
    <pc:chgData name="YOON WADDY MYO MYINT -" userId="9ad15347-c991-4225-9706-44ca59e7da73" providerId="ADAL" clId="{B5F761AA-BBB9-464F-9C88-6DDA7EFA1A7A}"/>
    <pc:docChg chg="undo custSel modSld">
      <pc:chgData name="YOON WADDY MYO MYINT -" userId="9ad15347-c991-4225-9706-44ca59e7da73" providerId="ADAL" clId="{B5F761AA-BBB9-464F-9C88-6DDA7EFA1A7A}" dt="2022-09-25T15:46:39.988" v="339"/>
      <pc:docMkLst>
        <pc:docMk/>
      </pc:docMkLst>
      <pc:sldChg chg="addSp delSp modSp">
        <pc:chgData name="YOON WADDY MYO MYINT -" userId="9ad15347-c991-4225-9706-44ca59e7da73" providerId="ADAL" clId="{B5F761AA-BBB9-464F-9C88-6DDA7EFA1A7A}" dt="2022-09-25T15:30:50.995" v="110"/>
        <pc:sldMkLst>
          <pc:docMk/>
          <pc:sldMk cId="1613005417" sldId="266"/>
        </pc:sldMkLst>
        <pc:spChg chg="add mod">
          <ac:chgData name="YOON WADDY MYO MYINT -" userId="9ad15347-c991-4225-9706-44ca59e7da73" providerId="ADAL" clId="{B5F761AA-BBB9-464F-9C88-6DDA7EFA1A7A}" dt="2022-09-25T15:27:44.270" v="38" actId="20577"/>
          <ac:spMkLst>
            <pc:docMk/>
            <pc:sldMk cId="1613005417" sldId="266"/>
            <ac:spMk id="33" creationId="{5A919AF9-AF4D-9ABC-ACA2-A90B1FF1D6A2}"/>
          </ac:spMkLst>
        </pc:spChg>
        <pc:inkChg chg="add del">
          <ac:chgData name="YOON WADDY MYO MYINT -" userId="9ad15347-c991-4225-9706-44ca59e7da73" providerId="ADAL" clId="{B5F761AA-BBB9-464F-9C88-6DDA7EFA1A7A}" dt="2022-09-25T15:22:52.649" v="4"/>
          <ac:inkMkLst>
            <pc:docMk/>
            <pc:sldMk cId="1613005417" sldId="266"/>
            <ac:inkMk id="2" creationId="{78B0BF19-E905-1E9F-B85D-C13A4DE91C33}"/>
          </ac:inkMkLst>
        </pc:inkChg>
        <pc:inkChg chg="add del">
          <ac:chgData name="YOON WADDY MYO MYINT -" userId="9ad15347-c991-4225-9706-44ca59e7da73" providerId="ADAL" clId="{B5F761AA-BBB9-464F-9C88-6DDA7EFA1A7A}" dt="2022-09-25T15:22:53.263" v="5"/>
          <ac:inkMkLst>
            <pc:docMk/>
            <pc:sldMk cId="1613005417" sldId="266"/>
            <ac:inkMk id="6" creationId="{EE7C07BD-480B-C99E-D49E-5EEC73CCD427}"/>
          </ac:inkMkLst>
        </pc:inkChg>
        <pc:inkChg chg="add del">
          <ac:chgData name="YOON WADDY MYO MYINT -" userId="9ad15347-c991-4225-9706-44ca59e7da73" providerId="ADAL" clId="{B5F761AA-BBB9-464F-9C88-6DDA7EFA1A7A}" dt="2022-09-25T15:22:52.639" v="3"/>
          <ac:inkMkLst>
            <pc:docMk/>
            <pc:sldMk cId="1613005417" sldId="266"/>
            <ac:inkMk id="7" creationId="{60F11515-CAA9-5909-B5EA-CE6E9ED31FF9}"/>
          </ac:inkMkLst>
        </pc:inkChg>
        <pc:inkChg chg="add del">
          <ac:chgData name="YOON WADDY MYO MYINT -" userId="9ad15347-c991-4225-9706-44ca59e7da73" providerId="ADAL" clId="{B5F761AA-BBB9-464F-9C88-6DDA7EFA1A7A}" dt="2022-09-25T15:23:16.357" v="10"/>
          <ac:inkMkLst>
            <pc:docMk/>
            <pc:sldMk cId="1613005417" sldId="266"/>
            <ac:inkMk id="9" creationId="{A012229B-364F-5947-C483-F1D464D02559}"/>
          </ac:inkMkLst>
        </pc:inkChg>
        <pc:inkChg chg="add del">
          <ac:chgData name="YOON WADDY MYO MYINT -" userId="9ad15347-c991-4225-9706-44ca59e7da73" providerId="ADAL" clId="{B5F761AA-BBB9-464F-9C88-6DDA7EFA1A7A}" dt="2022-09-25T15:23:16.357" v="10"/>
          <ac:inkMkLst>
            <pc:docMk/>
            <pc:sldMk cId="1613005417" sldId="266"/>
            <ac:inkMk id="10" creationId="{B6E57423-652E-8A51-E28B-251FC7E65E4D}"/>
          </ac:inkMkLst>
        </pc:inkChg>
        <pc:inkChg chg="add del">
          <ac:chgData name="YOON WADDY MYO MYINT -" userId="9ad15347-c991-4225-9706-44ca59e7da73" providerId="ADAL" clId="{B5F761AA-BBB9-464F-9C88-6DDA7EFA1A7A}" dt="2022-09-25T15:23:16.357" v="10"/>
          <ac:inkMkLst>
            <pc:docMk/>
            <pc:sldMk cId="1613005417" sldId="266"/>
            <ac:inkMk id="12" creationId="{71A448D5-537C-9C84-EC60-36E9D0433366}"/>
          </ac:inkMkLst>
        </pc:inkChg>
        <pc:inkChg chg="add del">
          <ac:chgData name="YOON WADDY MYO MYINT -" userId="9ad15347-c991-4225-9706-44ca59e7da73" providerId="ADAL" clId="{B5F761AA-BBB9-464F-9C88-6DDA7EFA1A7A}" dt="2022-09-25T15:23:16.357" v="10"/>
          <ac:inkMkLst>
            <pc:docMk/>
            <pc:sldMk cId="1613005417" sldId="266"/>
            <ac:inkMk id="13" creationId="{543D1DAA-7B38-44DE-87A1-8BB4A0E42988}"/>
          </ac:inkMkLst>
        </pc:inkChg>
        <pc:inkChg chg="add del reco">
          <ac:chgData name="YOON WADDY MYO MYINT -" userId="9ad15347-c991-4225-9706-44ca59e7da73" providerId="ADAL" clId="{B5F761AA-BBB9-464F-9C88-6DDA7EFA1A7A}" dt="2022-09-25T15:23:18.864" v="11"/>
          <ac:inkMkLst>
            <pc:docMk/>
            <pc:sldMk cId="1613005417" sldId="266"/>
            <ac:inkMk id="14" creationId="{B0F827CD-4F7D-C0DE-E455-EAEB0296FC07}"/>
          </ac:inkMkLst>
        </pc:inkChg>
        <pc:inkChg chg="add del">
          <ac:chgData name="YOON WADDY MYO MYINT -" userId="9ad15347-c991-4225-9706-44ca59e7da73" providerId="ADAL" clId="{B5F761AA-BBB9-464F-9C88-6DDA7EFA1A7A}" dt="2022-09-25T15:24:11.972" v="19"/>
          <ac:inkMkLst>
            <pc:docMk/>
            <pc:sldMk cId="1613005417" sldId="266"/>
            <ac:inkMk id="15" creationId="{9A8023EC-6529-F507-D9AA-782059192E2C}"/>
          </ac:inkMkLst>
        </pc:inkChg>
        <pc:inkChg chg="add del">
          <ac:chgData name="YOON WADDY MYO MYINT -" userId="9ad15347-c991-4225-9706-44ca59e7da73" providerId="ADAL" clId="{B5F761AA-BBB9-464F-9C88-6DDA7EFA1A7A}" dt="2022-09-25T15:24:11.965" v="17"/>
          <ac:inkMkLst>
            <pc:docMk/>
            <pc:sldMk cId="1613005417" sldId="266"/>
            <ac:inkMk id="16" creationId="{B678BD70-39D2-4C2B-B32C-DBFF4597844C}"/>
          </ac:inkMkLst>
        </pc:inkChg>
        <pc:inkChg chg="add del">
          <ac:chgData name="YOON WADDY MYO MYINT -" userId="9ad15347-c991-4225-9706-44ca59e7da73" providerId="ADAL" clId="{B5F761AA-BBB9-464F-9C88-6DDA7EFA1A7A}" dt="2022-09-25T15:24:11.960" v="16"/>
          <ac:inkMkLst>
            <pc:docMk/>
            <pc:sldMk cId="1613005417" sldId="266"/>
            <ac:inkMk id="17" creationId="{67B858B7-E45D-75EE-E291-508E7551CFFA}"/>
          </ac:inkMkLst>
        </pc:inkChg>
        <pc:inkChg chg="add del">
          <ac:chgData name="YOON WADDY MYO MYINT -" userId="9ad15347-c991-4225-9706-44ca59e7da73" providerId="ADAL" clId="{B5F761AA-BBB9-464F-9C88-6DDA7EFA1A7A}" dt="2022-09-25T15:24:11.969" v="18"/>
          <ac:inkMkLst>
            <pc:docMk/>
            <pc:sldMk cId="1613005417" sldId="266"/>
            <ac:inkMk id="18" creationId="{718C4B93-5B36-9BD6-EC4E-202BD830B0C3}"/>
          </ac:inkMkLst>
        </pc:inkChg>
        <pc:inkChg chg="add del">
          <ac:chgData name="YOON WADDY MYO MYINT -" userId="9ad15347-c991-4225-9706-44ca59e7da73" providerId="ADAL" clId="{B5F761AA-BBB9-464F-9C88-6DDA7EFA1A7A}" dt="2022-09-25T15:26:37.907" v="21"/>
          <ac:inkMkLst>
            <pc:docMk/>
            <pc:sldMk cId="1613005417" sldId="266"/>
            <ac:inkMk id="19" creationId="{875FB8FD-5304-27A1-853A-C5922D424973}"/>
          </ac:inkMkLst>
        </pc:inkChg>
        <pc:inkChg chg="add del">
          <ac:chgData name="YOON WADDY MYO MYINT -" userId="9ad15347-c991-4225-9706-44ca59e7da73" providerId="ADAL" clId="{B5F761AA-BBB9-464F-9C88-6DDA7EFA1A7A}" dt="2022-09-25T15:26:44.888" v="26"/>
          <ac:inkMkLst>
            <pc:docMk/>
            <pc:sldMk cId="1613005417" sldId="266"/>
            <ac:inkMk id="20" creationId="{923354B4-C178-36E1-5D57-B98AEECEB685}"/>
          </ac:inkMkLst>
        </pc:inkChg>
        <pc:inkChg chg="add del">
          <ac:chgData name="YOON WADDY MYO MYINT -" userId="9ad15347-c991-4225-9706-44ca59e7da73" providerId="ADAL" clId="{B5F761AA-BBB9-464F-9C88-6DDA7EFA1A7A}" dt="2022-09-25T15:26:44.888" v="26"/>
          <ac:inkMkLst>
            <pc:docMk/>
            <pc:sldMk cId="1613005417" sldId="266"/>
            <ac:inkMk id="21" creationId="{A08F05C4-EEA4-5B6C-E5B9-5187174DDA01}"/>
          </ac:inkMkLst>
        </pc:inkChg>
        <pc:inkChg chg="add del">
          <ac:chgData name="YOON WADDY MYO MYINT -" userId="9ad15347-c991-4225-9706-44ca59e7da73" providerId="ADAL" clId="{B5F761AA-BBB9-464F-9C88-6DDA7EFA1A7A}" dt="2022-09-25T15:26:44.888" v="26"/>
          <ac:inkMkLst>
            <pc:docMk/>
            <pc:sldMk cId="1613005417" sldId="266"/>
            <ac:inkMk id="22" creationId="{0F38EDE6-F24B-2949-011D-80E8D677C4ED}"/>
          </ac:inkMkLst>
        </pc:inkChg>
        <pc:inkChg chg="add del">
          <ac:chgData name="YOON WADDY MYO MYINT -" userId="9ad15347-c991-4225-9706-44ca59e7da73" providerId="ADAL" clId="{B5F761AA-BBB9-464F-9C88-6DDA7EFA1A7A}" dt="2022-09-25T15:26:44.888" v="26"/>
          <ac:inkMkLst>
            <pc:docMk/>
            <pc:sldMk cId="1613005417" sldId="266"/>
            <ac:inkMk id="23" creationId="{154640E9-1A23-003C-5D96-950107BBFAD4}"/>
          </ac:inkMkLst>
        </pc:inkChg>
        <pc:inkChg chg="add del reco">
          <ac:chgData name="YOON WADDY MYO MYINT -" userId="9ad15347-c991-4225-9706-44ca59e7da73" providerId="ADAL" clId="{B5F761AA-BBB9-464F-9C88-6DDA7EFA1A7A}" dt="2022-09-25T15:26:50.385" v="29"/>
          <ac:inkMkLst>
            <pc:docMk/>
            <pc:sldMk cId="1613005417" sldId="266"/>
            <ac:inkMk id="24" creationId="{9972F784-6D8F-8586-BF89-E1E5ADF5F8F9}"/>
          </ac:inkMkLst>
        </pc:inkChg>
        <pc:inkChg chg="add del">
          <ac:chgData name="YOON WADDY MYO MYINT -" userId="9ad15347-c991-4225-9706-44ca59e7da73" providerId="ADAL" clId="{B5F761AA-BBB9-464F-9C88-6DDA7EFA1A7A}" dt="2022-09-25T15:26:50.398" v="30"/>
          <ac:inkMkLst>
            <pc:docMk/>
            <pc:sldMk cId="1613005417" sldId="266"/>
            <ac:inkMk id="25" creationId="{B7DB5904-AE64-6762-B0A6-B8F3DC0FB442}"/>
          </ac:inkMkLst>
        </pc:inkChg>
        <pc:inkChg chg="add del">
          <ac:chgData name="YOON WADDY MYO MYINT -" userId="9ad15347-c991-4225-9706-44ca59e7da73" providerId="ADAL" clId="{B5F761AA-BBB9-464F-9C88-6DDA7EFA1A7A}" dt="2022-09-25T15:26:50.398" v="30"/>
          <ac:inkMkLst>
            <pc:docMk/>
            <pc:sldMk cId="1613005417" sldId="266"/>
            <ac:inkMk id="26" creationId="{15A25502-EF9A-B2CB-965D-36795E0F887F}"/>
          </ac:inkMkLst>
        </pc:inkChg>
        <pc:inkChg chg="add reco">
          <ac:chgData name="YOON WADDY MYO MYINT -" userId="9ad15347-c991-4225-9706-44ca59e7da73" providerId="ADAL" clId="{B5F761AA-BBB9-464F-9C88-6DDA7EFA1A7A}" dt="2022-09-25T15:26:50.398" v="30"/>
          <ac:inkMkLst>
            <pc:docMk/>
            <pc:sldMk cId="1613005417" sldId="266"/>
            <ac:inkMk id="27" creationId="{FF486CE9-7C66-A878-12E6-B02C34E1E366}"/>
          </ac:inkMkLst>
        </pc:inkChg>
        <pc:inkChg chg="add del">
          <ac:chgData name="YOON WADDY MYO MYINT -" userId="9ad15347-c991-4225-9706-44ca59e7da73" providerId="ADAL" clId="{B5F761AA-BBB9-464F-9C88-6DDA7EFA1A7A}" dt="2022-09-25T15:28:40.053" v="59"/>
          <ac:inkMkLst>
            <pc:docMk/>
            <pc:sldMk cId="1613005417" sldId="266"/>
            <ac:inkMk id="28" creationId="{E78F8AD7-901A-C120-8C31-BF64D5E377D6}"/>
          </ac:inkMkLst>
        </pc:inkChg>
        <pc:inkChg chg="add del">
          <ac:chgData name="YOON WADDY MYO MYINT -" userId="9ad15347-c991-4225-9706-44ca59e7da73" providerId="ADAL" clId="{B5F761AA-BBB9-464F-9C88-6DDA7EFA1A7A}" dt="2022-09-25T15:28:40.039" v="55"/>
          <ac:inkMkLst>
            <pc:docMk/>
            <pc:sldMk cId="1613005417" sldId="266"/>
            <ac:inkMk id="29" creationId="{62DCD93B-BCB3-8030-C3F1-449E336ABC0E}"/>
          </ac:inkMkLst>
        </pc:inkChg>
        <pc:inkChg chg="add del">
          <ac:chgData name="YOON WADDY MYO MYINT -" userId="9ad15347-c991-4225-9706-44ca59e7da73" providerId="ADAL" clId="{B5F761AA-BBB9-464F-9C88-6DDA7EFA1A7A}" dt="2022-09-25T15:28:40.050" v="58"/>
          <ac:inkMkLst>
            <pc:docMk/>
            <pc:sldMk cId="1613005417" sldId="266"/>
            <ac:inkMk id="30" creationId="{B3F5C2AD-D3BE-BBB4-85D5-6D9B32015598}"/>
          </ac:inkMkLst>
        </pc:inkChg>
        <pc:inkChg chg="add del">
          <ac:chgData name="YOON WADDY MYO MYINT -" userId="9ad15347-c991-4225-9706-44ca59e7da73" providerId="ADAL" clId="{B5F761AA-BBB9-464F-9C88-6DDA7EFA1A7A}" dt="2022-09-25T15:28:40.042" v="56"/>
          <ac:inkMkLst>
            <pc:docMk/>
            <pc:sldMk cId="1613005417" sldId="266"/>
            <ac:inkMk id="31" creationId="{64568B3D-7A29-3666-2CC6-7D98A0242487}"/>
          </ac:inkMkLst>
        </pc:inkChg>
        <pc:inkChg chg="add del">
          <ac:chgData name="YOON WADDY MYO MYINT -" userId="9ad15347-c991-4225-9706-44ca59e7da73" providerId="ADAL" clId="{B5F761AA-BBB9-464F-9C88-6DDA7EFA1A7A}" dt="2022-09-25T15:28:40.047" v="57"/>
          <ac:inkMkLst>
            <pc:docMk/>
            <pc:sldMk cId="1613005417" sldId="266"/>
            <ac:inkMk id="32" creationId="{0749672C-9ECD-217B-EA90-536C8EB80A9A}"/>
          </ac:inkMkLst>
        </pc:inkChg>
        <pc:inkChg chg="add del">
          <ac:chgData name="YOON WADDY MYO MYINT -" userId="9ad15347-c991-4225-9706-44ca59e7da73" providerId="ADAL" clId="{B5F761AA-BBB9-464F-9C88-6DDA7EFA1A7A}" dt="2022-09-25T15:28:33.400" v="54"/>
          <ac:inkMkLst>
            <pc:docMk/>
            <pc:sldMk cId="1613005417" sldId="266"/>
            <ac:inkMk id="34" creationId="{015B082E-CCF8-1A61-EBAD-FDD05C7D9B4D}"/>
          </ac:inkMkLst>
        </pc:inkChg>
        <pc:inkChg chg="add del">
          <ac:chgData name="YOON WADDY MYO MYINT -" userId="9ad15347-c991-4225-9706-44ca59e7da73" providerId="ADAL" clId="{B5F761AA-BBB9-464F-9C88-6DDA7EFA1A7A}" dt="2022-09-25T15:28:33.004" v="53"/>
          <ac:inkMkLst>
            <pc:docMk/>
            <pc:sldMk cId="1613005417" sldId="266"/>
            <ac:inkMk id="35" creationId="{A5EB4095-96D3-65B8-AD03-D29A96AAFA78}"/>
          </ac:inkMkLst>
        </pc:inkChg>
        <pc:inkChg chg="add del reco">
          <ac:chgData name="YOON WADDY MYO MYINT -" userId="9ad15347-c991-4225-9706-44ca59e7da73" providerId="ADAL" clId="{B5F761AA-BBB9-464F-9C88-6DDA7EFA1A7A}" dt="2022-09-25T15:28:33.004" v="53"/>
          <ac:inkMkLst>
            <pc:docMk/>
            <pc:sldMk cId="1613005417" sldId="266"/>
            <ac:inkMk id="36" creationId="{8D142E8C-0BDC-6EBB-DE04-1E49F9116802}"/>
          </ac:inkMkLst>
        </pc:inkChg>
        <pc:inkChg chg="add del">
          <ac:chgData name="YOON WADDY MYO MYINT -" userId="9ad15347-c991-4225-9706-44ca59e7da73" providerId="ADAL" clId="{B5F761AA-BBB9-464F-9C88-6DDA7EFA1A7A}" dt="2022-09-25T15:28:32.423" v="52"/>
          <ac:inkMkLst>
            <pc:docMk/>
            <pc:sldMk cId="1613005417" sldId="266"/>
            <ac:inkMk id="37" creationId="{8A8E36D8-FBAF-464D-95E9-BD14605AB330}"/>
          </ac:inkMkLst>
        </pc:inkChg>
        <pc:inkChg chg="add del">
          <ac:chgData name="YOON WADDY MYO MYINT -" userId="9ad15347-c991-4225-9706-44ca59e7da73" providerId="ADAL" clId="{B5F761AA-BBB9-464F-9C88-6DDA7EFA1A7A}" dt="2022-09-25T15:28:31.736" v="51"/>
          <ac:inkMkLst>
            <pc:docMk/>
            <pc:sldMk cId="1613005417" sldId="266"/>
            <ac:inkMk id="38" creationId="{228234F9-D7C5-6639-9065-1AE5F47BC3D5}"/>
          </ac:inkMkLst>
        </pc:inkChg>
        <pc:inkChg chg="add del">
          <ac:chgData name="YOON WADDY MYO MYINT -" userId="9ad15347-c991-4225-9706-44ca59e7da73" providerId="ADAL" clId="{B5F761AA-BBB9-464F-9C88-6DDA7EFA1A7A}" dt="2022-09-25T15:28:31.417" v="50"/>
          <ac:inkMkLst>
            <pc:docMk/>
            <pc:sldMk cId="1613005417" sldId="266"/>
            <ac:inkMk id="39" creationId="{2D942350-41B1-4A38-CB42-F77BD3D34BC5}"/>
          </ac:inkMkLst>
        </pc:inkChg>
        <pc:inkChg chg="add del">
          <ac:chgData name="YOON WADDY MYO MYINT -" userId="9ad15347-c991-4225-9706-44ca59e7da73" providerId="ADAL" clId="{B5F761AA-BBB9-464F-9C88-6DDA7EFA1A7A}" dt="2022-09-25T15:28:30.934" v="49"/>
          <ac:inkMkLst>
            <pc:docMk/>
            <pc:sldMk cId="1613005417" sldId="266"/>
            <ac:inkMk id="40" creationId="{5BDBB2B1-3751-440A-8446-DB5CF208B6B0}"/>
          </ac:inkMkLst>
        </pc:inkChg>
        <pc:inkChg chg="add del">
          <ac:chgData name="YOON WADDY MYO MYINT -" userId="9ad15347-c991-4225-9706-44ca59e7da73" providerId="ADAL" clId="{B5F761AA-BBB9-464F-9C88-6DDA7EFA1A7A}" dt="2022-09-25T15:28:30.788" v="48"/>
          <ac:inkMkLst>
            <pc:docMk/>
            <pc:sldMk cId="1613005417" sldId="266"/>
            <ac:inkMk id="41" creationId="{6EE91E76-5305-B207-0F84-21C381EB2788}"/>
          </ac:inkMkLst>
        </pc:inkChg>
        <pc:inkChg chg="add del reco">
          <ac:chgData name="YOON WADDY MYO MYINT -" userId="9ad15347-c991-4225-9706-44ca59e7da73" providerId="ADAL" clId="{B5F761AA-BBB9-464F-9C88-6DDA7EFA1A7A}" dt="2022-09-25T15:28:30.788" v="48"/>
          <ac:inkMkLst>
            <pc:docMk/>
            <pc:sldMk cId="1613005417" sldId="266"/>
            <ac:inkMk id="42" creationId="{7509C84E-89FA-D30E-3D1A-5A01CE644907}"/>
          </ac:inkMkLst>
        </pc:inkChg>
        <pc:inkChg chg="add">
          <ac:chgData name="YOON WADDY MYO MYINT -" userId="9ad15347-c991-4225-9706-44ca59e7da73" providerId="ADAL" clId="{B5F761AA-BBB9-464F-9C88-6DDA7EFA1A7A}" dt="2022-09-25T15:28:46.184" v="60"/>
          <ac:inkMkLst>
            <pc:docMk/>
            <pc:sldMk cId="1613005417" sldId="266"/>
            <ac:inkMk id="43" creationId="{FDE88683-3994-9284-3F98-46EEF108D283}"/>
          </ac:inkMkLst>
        </pc:inkChg>
        <pc:inkChg chg="add del">
          <ac:chgData name="YOON WADDY MYO MYINT -" userId="9ad15347-c991-4225-9706-44ca59e7da73" providerId="ADAL" clId="{B5F761AA-BBB9-464F-9C88-6DDA7EFA1A7A}" dt="2022-09-25T15:28:51.117" v="63"/>
          <ac:inkMkLst>
            <pc:docMk/>
            <pc:sldMk cId="1613005417" sldId="266"/>
            <ac:inkMk id="44" creationId="{09AFEC58-E760-11EC-5D45-A926E0ADF5FF}"/>
          </ac:inkMkLst>
        </pc:inkChg>
        <pc:inkChg chg="add del">
          <ac:chgData name="YOON WADDY MYO MYINT -" userId="9ad15347-c991-4225-9706-44ca59e7da73" providerId="ADAL" clId="{B5F761AA-BBB9-464F-9C88-6DDA7EFA1A7A}" dt="2022-09-25T15:28:51.117" v="63"/>
          <ac:inkMkLst>
            <pc:docMk/>
            <pc:sldMk cId="1613005417" sldId="266"/>
            <ac:inkMk id="45" creationId="{7E6EEC37-50D8-D15B-D44F-AA9627FC2973}"/>
          </ac:inkMkLst>
        </pc:inkChg>
        <pc:inkChg chg="add reco">
          <ac:chgData name="YOON WADDY MYO MYINT -" userId="9ad15347-c991-4225-9706-44ca59e7da73" providerId="ADAL" clId="{B5F761AA-BBB9-464F-9C88-6DDA7EFA1A7A}" dt="2022-09-25T15:28:51.117" v="63"/>
          <ac:inkMkLst>
            <pc:docMk/>
            <pc:sldMk cId="1613005417" sldId="266"/>
            <ac:inkMk id="46" creationId="{62156F0A-25F4-21AA-A4B8-88EEE5BE8964}"/>
          </ac:inkMkLst>
        </pc:inkChg>
        <pc:inkChg chg="add del">
          <ac:chgData name="YOON WADDY MYO MYINT -" userId="9ad15347-c991-4225-9706-44ca59e7da73" providerId="ADAL" clId="{B5F761AA-BBB9-464F-9C88-6DDA7EFA1A7A}" dt="2022-09-25T15:29:01.376" v="65"/>
          <ac:inkMkLst>
            <pc:docMk/>
            <pc:sldMk cId="1613005417" sldId="266"/>
            <ac:inkMk id="47" creationId="{CE07097B-D14C-D916-4A36-6AF21A8269DB}"/>
          </ac:inkMkLst>
        </pc:inkChg>
        <pc:inkChg chg="add">
          <ac:chgData name="YOON WADDY MYO MYINT -" userId="9ad15347-c991-4225-9706-44ca59e7da73" providerId="ADAL" clId="{B5F761AA-BBB9-464F-9C88-6DDA7EFA1A7A}" dt="2022-09-25T15:29:02.113" v="66"/>
          <ac:inkMkLst>
            <pc:docMk/>
            <pc:sldMk cId="1613005417" sldId="266"/>
            <ac:inkMk id="48" creationId="{C87CBAB0-5443-4318-8BB1-CCA3E3B4ECA0}"/>
          </ac:inkMkLst>
        </pc:inkChg>
        <pc:inkChg chg="add">
          <ac:chgData name="YOON WADDY MYO MYINT -" userId="9ad15347-c991-4225-9706-44ca59e7da73" providerId="ADAL" clId="{B5F761AA-BBB9-464F-9C88-6DDA7EFA1A7A}" dt="2022-09-25T15:29:09.149" v="67"/>
          <ac:inkMkLst>
            <pc:docMk/>
            <pc:sldMk cId="1613005417" sldId="266"/>
            <ac:inkMk id="49" creationId="{EE958DF4-320C-F6A1-976A-EDF848AC66D4}"/>
          </ac:inkMkLst>
        </pc:inkChg>
        <pc:inkChg chg="add del">
          <ac:chgData name="YOON WADDY MYO MYINT -" userId="9ad15347-c991-4225-9706-44ca59e7da73" providerId="ADAL" clId="{B5F761AA-BBB9-464F-9C88-6DDA7EFA1A7A}" dt="2022-09-25T15:29:18.273" v="70"/>
          <ac:inkMkLst>
            <pc:docMk/>
            <pc:sldMk cId="1613005417" sldId="266"/>
            <ac:inkMk id="50" creationId="{ECAF1017-841F-5BAE-C83D-1A4794850C1F}"/>
          </ac:inkMkLst>
        </pc:inkChg>
        <pc:inkChg chg="add del">
          <ac:chgData name="YOON WADDY MYO MYINT -" userId="9ad15347-c991-4225-9706-44ca59e7da73" providerId="ADAL" clId="{B5F761AA-BBB9-464F-9C88-6DDA7EFA1A7A}" dt="2022-09-25T15:29:18.273" v="70"/>
          <ac:inkMkLst>
            <pc:docMk/>
            <pc:sldMk cId="1613005417" sldId="266"/>
            <ac:inkMk id="51" creationId="{F73C4EC3-1F2C-2D6A-55E3-C604EE4A8C6D}"/>
          </ac:inkMkLst>
        </pc:inkChg>
        <pc:inkChg chg="add reco">
          <ac:chgData name="YOON WADDY MYO MYINT -" userId="9ad15347-c991-4225-9706-44ca59e7da73" providerId="ADAL" clId="{B5F761AA-BBB9-464F-9C88-6DDA7EFA1A7A}" dt="2022-09-25T15:29:18.273" v="70"/>
          <ac:inkMkLst>
            <pc:docMk/>
            <pc:sldMk cId="1613005417" sldId="266"/>
            <ac:inkMk id="52" creationId="{0D7573FA-2FA9-B08C-873C-0794F9E0C0B9}"/>
          </ac:inkMkLst>
        </pc:inkChg>
        <pc:inkChg chg="add">
          <ac:chgData name="YOON WADDY MYO MYINT -" userId="9ad15347-c991-4225-9706-44ca59e7da73" providerId="ADAL" clId="{B5F761AA-BBB9-464F-9C88-6DDA7EFA1A7A}" dt="2022-09-25T15:29:22.436" v="71"/>
          <ac:inkMkLst>
            <pc:docMk/>
            <pc:sldMk cId="1613005417" sldId="266"/>
            <ac:inkMk id="53" creationId="{666CB0C7-BABE-0802-9191-28C8C19FEF38}"/>
          </ac:inkMkLst>
        </pc:inkChg>
        <pc:inkChg chg="add del">
          <ac:chgData name="YOON WADDY MYO MYINT -" userId="9ad15347-c991-4225-9706-44ca59e7da73" providerId="ADAL" clId="{B5F761AA-BBB9-464F-9C88-6DDA7EFA1A7A}" dt="2022-09-25T15:29:30.187" v="74"/>
          <ac:inkMkLst>
            <pc:docMk/>
            <pc:sldMk cId="1613005417" sldId="266"/>
            <ac:inkMk id="54" creationId="{7E7B67DD-144C-9090-1103-C39B132C979A}"/>
          </ac:inkMkLst>
        </pc:inkChg>
        <pc:inkChg chg="add del">
          <ac:chgData name="YOON WADDY MYO MYINT -" userId="9ad15347-c991-4225-9706-44ca59e7da73" providerId="ADAL" clId="{B5F761AA-BBB9-464F-9C88-6DDA7EFA1A7A}" dt="2022-09-25T15:29:30.187" v="74"/>
          <ac:inkMkLst>
            <pc:docMk/>
            <pc:sldMk cId="1613005417" sldId="266"/>
            <ac:inkMk id="55" creationId="{A9371CD5-F498-2744-BA41-1EA8F6515CF2}"/>
          </ac:inkMkLst>
        </pc:inkChg>
        <pc:inkChg chg="add reco">
          <ac:chgData name="YOON WADDY MYO MYINT -" userId="9ad15347-c991-4225-9706-44ca59e7da73" providerId="ADAL" clId="{B5F761AA-BBB9-464F-9C88-6DDA7EFA1A7A}" dt="2022-09-25T15:29:30.187" v="74"/>
          <ac:inkMkLst>
            <pc:docMk/>
            <pc:sldMk cId="1613005417" sldId="266"/>
            <ac:inkMk id="56" creationId="{9A94FD35-1F0B-7552-9974-334BEF5F9FB4}"/>
          </ac:inkMkLst>
        </pc:inkChg>
        <pc:inkChg chg="add">
          <ac:chgData name="YOON WADDY MYO MYINT -" userId="9ad15347-c991-4225-9706-44ca59e7da73" providerId="ADAL" clId="{B5F761AA-BBB9-464F-9C88-6DDA7EFA1A7A}" dt="2022-09-25T15:29:32.706" v="75"/>
          <ac:inkMkLst>
            <pc:docMk/>
            <pc:sldMk cId="1613005417" sldId="266"/>
            <ac:inkMk id="57" creationId="{AA38E7D7-1C2E-B5F2-9C92-764F191E75AC}"/>
          </ac:inkMkLst>
        </pc:inkChg>
        <pc:inkChg chg="add">
          <ac:chgData name="YOON WADDY MYO MYINT -" userId="9ad15347-c991-4225-9706-44ca59e7da73" providerId="ADAL" clId="{B5F761AA-BBB9-464F-9C88-6DDA7EFA1A7A}" dt="2022-09-25T15:29:38.706" v="76"/>
          <ac:inkMkLst>
            <pc:docMk/>
            <pc:sldMk cId="1613005417" sldId="266"/>
            <ac:inkMk id="58" creationId="{E47B0BA1-96EF-8637-2387-7C61965206C5}"/>
          </ac:inkMkLst>
        </pc:inkChg>
        <pc:inkChg chg="add del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59" creationId="{661415D8-FA0E-E5FB-7985-E535FCCA010A}"/>
          </ac:inkMkLst>
        </pc:inkChg>
        <pc:inkChg chg="add del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60" creationId="{1C952FDF-5EE3-7A98-BF20-FE5B8D33013C}"/>
          </ac:inkMkLst>
        </pc:inkChg>
        <pc:inkChg chg="add del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61" creationId="{2E8B4EEE-821C-06B2-B214-FDFE4A3472E8}"/>
          </ac:inkMkLst>
        </pc:inkChg>
        <pc:inkChg chg="add del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62" creationId="{5D3077AE-CDE8-B1BF-9EB0-D072B733E40E}"/>
          </ac:inkMkLst>
        </pc:inkChg>
        <pc:inkChg chg="add del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63" creationId="{83C98C8F-6D93-00ED-9DEB-52572285D6F6}"/>
          </ac:inkMkLst>
        </pc:inkChg>
        <pc:inkChg chg="add reco">
          <ac:chgData name="YOON WADDY MYO MYINT -" userId="9ad15347-c991-4225-9706-44ca59e7da73" providerId="ADAL" clId="{B5F761AA-BBB9-464F-9C88-6DDA7EFA1A7A}" dt="2022-09-25T15:29:51.584" v="82"/>
          <ac:inkMkLst>
            <pc:docMk/>
            <pc:sldMk cId="1613005417" sldId="266"/>
            <ac:inkMk id="64" creationId="{23F2CF59-EC96-3BF8-F9D8-D33240F4A6F4}"/>
          </ac:inkMkLst>
        </pc:inkChg>
        <pc:inkChg chg="add">
          <ac:chgData name="YOON WADDY MYO MYINT -" userId="9ad15347-c991-4225-9706-44ca59e7da73" providerId="ADAL" clId="{B5F761AA-BBB9-464F-9C88-6DDA7EFA1A7A}" dt="2022-09-25T15:29:54.591" v="83"/>
          <ac:inkMkLst>
            <pc:docMk/>
            <pc:sldMk cId="1613005417" sldId="266"/>
            <ac:inkMk id="65" creationId="{BC27D8B8-558E-9E2D-9512-250EEA693A4B}"/>
          </ac:inkMkLst>
        </pc:inkChg>
        <pc:inkChg chg="add del">
          <ac:chgData name="YOON WADDY MYO MYINT -" userId="9ad15347-c991-4225-9706-44ca59e7da73" providerId="ADAL" clId="{B5F761AA-BBB9-464F-9C88-6DDA7EFA1A7A}" dt="2022-09-25T15:29:59.811" v="86"/>
          <ac:inkMkLst>
            <pc:docMk/>
            <pc:sldMk cId="1613005417" sldId="266"/>
            <ac:inkMk id="66" creationId="{91F42910-B587-4EBE-CB00-508139870427}"/>
          </ac:inkMkLst>
        </pc:inkChg>
        <pc:inkChg chg="add del">
          <ac:chgData name="YOON WADDY MYO MYINT -" userId="9ad15347-c991-4225-9706-44ca59e7da73" providerId="ADAL" clId="{B5F761AA-BBB9-464F-9C88-6DDA7EFA1A7A}" dt="2022-09-25T15:29:59.811" v="86"/>
          <ac:inkMkLst>
            <pc:docMk/>
            <pc:sldMk cId="1613005417" sldId="266"/>
            <ac:inkMk id="67" creationId="{671EB0DA-86E9-B7CA-CBA7-CA3B45B8CDF3}"/>
          </ac:inkMkLst>
        </pc:inkChg>
        <pc:inkChg chg="add reco">
          <ac:chgData name="YOON WADDY MYO MYINT -" userId="9ad15347-c991-4225-9706-44ca59e7da73" providerId="ADAL" clId="{B5F761AA-BBB9-464F-9C88-6DDA7EFA1A7A}" dt="2022-09-25T15:29:59.811" v="86"/>
          <ac:inkMkLst>
            <pc:docMk/>
            <pc:sldMk cId="1613005417" sldId="266"/>
            <ac:inkMk id="68" creationId="{7931C457-FCBF-964B-0FE2-3A0DDDB564DE}"/>
          </ac:inkMkLst>
        </pc:inkChg>
        <pc:inkChg chg="add del">
          <ac:chgData name="YOON WADDY MYO MYINT -" userId="9ad15347-c991-4225-9706-44ca59e7da73" providerId="ADAL" clId="{B5F761AA-BBB9-464F-9C88-6DDA7EFA1A7A}" dt="2022-09-25T15:30:07.787" v="89"/>
          <ac:inkMkLst>
            <pc:docMk/>
            <pc:sldMk cId="1613005417" sldId="266"/>
            <ac:inkMk id="69" creationId="{6F400D3B-D118-B644-9139-BB17CDC33B80}"/>
          </ac:inkMkLst>
        </pc:inkChg>
        <pc:inkChg chg="add del">
          <ac:chgData name="YOON WADDY MYO MYINT -" userId="9ad15347-c991-4225-9706-44ca59e7da73" providerId="ADAL" clId="{B5F761AA-BBB9-464F-9C88-6DDA7EFA1A7A}" dt="2022-09-25T15:30:07.787" v="89"/>
          <ac:inkMkLst>
            <pc:docMk/>
            <pc:sldMk cId="1613005417" sldId="266"/>
            <ac:inkMk id="70" creationId="{201A903C-38A2-F536-BF4B-78239C58736A}"/>
          </ac:inkMkLst>
        </pc:inkChg>
        <pc:inkChg chg="add reco">
          <ac:chgData name="YOON WADDY MYO MYINT -" userId="9ad15347-c991-4225-9706-44ca59e7da73" providerId="ADAL" clId="{B5F761AA-BBB9-464F-9C88-6DDA7EFA1A7A}" dt="2022-09-25T15:30:07.787" v="89"/>
          <ac:inkMkLst>
            <pc:docMk/>
            <pc:sldMk cId="1613005417" sldId="266"/>
            <ac:inkMk id="71" creationId="{8425ED25-6BA5-30D5-FF8A-3DFD507BC4DE}"/>
          </ac:inkMkLst>
        </pc:inkChg>
        <pc:inkChg chg="add">
          <ac:chgData name="YOON WADDY MYO MYINT -" userId="9ad15347-c991-4225-9706-44ca59e7da73" providerId="ADAL" clId="{B5F761AA-BBB9-464F-9C88-6DDA7EFA1A7A}" dt="2022-09-25T15:30:11.078" v="90"/>
          <ac:inkMkLst>
            <pc:docMk/>
            <pc:sldMk cId="1613005417" sldId="266"/>
            <ac:inkMk id="72" creationId="{59D52EBA-08B3-B650-D237-3B4C8EF2A9C8}"/>
          </ac:inkMkLst>
        </pc:inkChg>
        <pc:inkChg chg="add del">
          <ac:chgData name="YOON WADDY MYO MYINT -" userId="9ad15347-c991-4225-9706-44ca59e7da73" providerId="ADAL" clId="{B5F761AA-BBB9-464F-9C88-6DDA7EFA1A7A}" dt="2022-09-25T15:30:16.479" v="94"/>
          <ac:inkMkLst>
            <pc:docMk/>
            <pc:sldMk cId="1613005417" sldId="266"/>
            <ac:inkMk id="73" creationId="{5FD1B96C-C81C-7136-98F3-FE77C4CB2A9D}"/>
          </ac:inkMkLst>
        </pc:inkChg>
        <pc:inkChg chg="add del">
          <ac:chgData name="YOON WADDY MYO MYINT -" userId="9ad15347-c991-4225-9706-44ca59e7da73" providerId="ADAL" clId="{B5F761AA-BBB9-464F-9C88-6DDA7EFA1A7A}" dt="2022-09-25T15:30:16.479" v="94"/>
          <ac:inkMkLst>
            <pc:docMk/>
            <pc:sldMk cId="1613005417" sldId="266"/>
            <ac:inkMk id="74" creationId="{880AC662-0C60-0480-4E19-8CB2BFDD3E03}"/>
          </ac:inkMkLst>
        </pc:inkChg>
        <pc:inkChg chg="add del">
          <ac:chgData name="YOON WADDY MYO MYINT -" userId="9ad15347-c991-4225-9706-44ca59e7da73" providerId="ADAL" clId="{B5F761AA-BBB9-464F-9C88-6DDA7EFA1A7A}" dt="2022-09-25T15:30:16.479" v="94"/>
          <ac:inkMkLst>
            <pc:docMk/>
            <pc:sldMk cId="1613005417" sldId="266"/>
            <ac:inkMk id="75" creationId="{A5E8F74E-4E49-5432-343F-615B7CF40609}"/>
          </ac:inkMkLst>
        </pc:inkChg>
        <pc:inkChg chg="add reco">
          <ac:chgData name="YOON WADDY MYO MYINT -" userId="9ad15347-c991-4225-9706-44ca59e7da73" providerId="ADAL" clId="{B5F761AA-BBB9-464F-9C88-6DDA7EFA1A7A}" dt="2022-09-25T15:30:16.479" v="94"/>
          <ac:inkMkLst>
            <pc:docMk/>
            <pc:sldMk cId="1613005417" sldId="266"/>
            <ac:inkMk id="76" creationId="{8A7E3553-0BC0-DFD9-F5D0-9510F2EFE23C}"/>
          </ac:inkMkLst>
        </pc:inkChg>
        <pc:inkChg chg="add">
          <ac:chgData name="YOON WADDY MYO MYINT -" userId="9ad15347-c991-4225-9706-44ca59e7da73" providerId="ADAL" clId="{B5F761AA-BBB9-464F-9C88-6DDA7EFA1A7A}" dt="2022-09-25T15:30:17.968" v="95"/>
          <ac:inkMkLst>
            <pc:docMk/>
            <pc:sldMk cId="1613005417" sldId="266"/>
            <ac:inkMk id="77" creationId="{975CD3B1-3B09-5AF9-097F-355EF67D645B}"/>
          </ac:inkMkLst>
        </pc:inkChg>
        <pc:inkChg chg="add">
          <ac:chgData name="YOON WADDY MYO MYINT -" userId="9ad15347-c991-4225-9706-44ca59e7da73" providerId="ADAL" clId="{B5F761AA-BBB9-464F-9C88-6DDA7EFA1A7A}" dt="2022-09-25T15:30:21.167" v="96"/>
          <ac:inkMkLst>
            <pc:docMk/>
            <pc:sldMk cId="1613005417" sldId="266"/>
            <ac:inkMk id="78" creationId="{364572CD-23CC-EFC8-4F34-021092CF1478}"/>
          </ac:inkMkLst>
        </pc:inkChg>
        <pc:inkChg chg="add del">
          <ac:chgData name="YOON WADDY MYO MYINT -" userId="9ad15347-c991-4225-9706-44ca59e7da73" providerId="ADAL" clId="{B5F761AA-BBB9-464F-9C88-6DDA7EFA1A7A}" dt="2022-09-25T15:30:28.872" v="100"/>
          <ac:inkMkLst>
            <pc:docMk/>
            <pc:sldMk cId="1613005417" sldId="266"/>
            <ac:inkMk id="79" creationId="{EB0B4BFD-8FA9-BEE1-14B1-0090E94C145F}"/>
          </ac:inkMkLst>
        </pc:inkChg>
        <pc:inkChg chg="add del">
          <ac:chgData name="YOON WADDY MYO MYINT -" userId="9ad15347-c991-4225-9706-44ca59e7da73" providerId="ADAL" clId="{B5F761AA-BBB9-464F-9C88-6DDA7EFA1A7A}" dt="2022-09-25T15:30:28.872" v="100"/>
          <ac:inkMkLst>
            <pc:docMk/>
            <pc:sldMk cId="1613005417" sldId="266"/>
            <ac:inkMk id="80" creationId="{7F419059-5545-93C6-0E89-B7BCBAD8C44B}"/>
          </ac:inkMkLst>
        </pc:inkChg>
        <pc:inkChg chg="add del">
          <ac:chgData name="YOON WADDY MYO MYINT -" userId="9ad15347-c991-4225-9706-44ca59e7da73" providerId="ADAL" clId="{B5F761AA-BBB9-464F-9C88-6DDA7EFA1A7A}" dt="2022-09-25T15:30:28.872" v="100"/>
          <ac:inkMkLst>
            <pc:docMk/>
            <pc:sldMk cId="1613005417" sldId="266"/>
            <ac:inkMk id="81" creationId="{ADFB5EFB-5FFF-00DF-6821-544E4DB6D619}"/>
          </ac:inkMkLst>
        </pc:inkChg>
        <pc:inkChg chg="add reco">
          <ac:chgData name="YOON WADDY MYO MYINT -" userId="9ad15347-c991-4225-9706-44ca59e7da73" providerId="ADAL" clId="{B5F761AA-BBB9-464F-9C88-6DDA7EFA1A7A}" dt="2022-09-25T15:30:28.872" v="100"/>
          <ac:inkMkLst>
            <pc:docMk/>
            <pc:sldMk cId="1613005417" sldId="266"/>
            <ac:inkMk id="82" creationId="{71A417EE-6BBA-4DDB-CC24-7FB08B0DE509}"/>
          </ac:inkMkLst>
        </pc:inkChg>
        <pc:inkChg chg="add del">
          <ac:chgData name="YOON WADDY MYO MYINT -" userId="9ad15347-c991-4225-9706-44ca59e7da73" providerId="ADAL" clId="{B5F761AA-BBB9-464F-9C88-6DDA7EFA1A7A}" dt="2022-09-25T15:30:36.561" v="103"/>
          <ac:inkMkLst>
            <pc:docMk/>
            <pc:sldMk cId="1613005417" sldId="266"/>
            <ac:inkMk id="83" creationId="{A11014D2-4AD5-4D7F-20B6-F94161BA881E}"/>
          </ac:inkMkLst>
        </pc:inkChg>
        <pc:inkChg chg="add del">
          <ac:chgData name="YOON WADDY MYO MYINT -" userId="9ad15347-c991-4225-9706-44ca59e7da73" providerId="ADAL" clId="{B5F761AA-BBB9-464F-9C88-6DDA7EFA1A7A}" dt="2022-09-25T15:30:36.561" v="103"/>
          <ac:inkMkLst>
            <pc:docMk/>
            <pc:sldMk cId="1613005417" sldId="266"/>
            <ac:inkMk id="84" creationId="{4F1D0C79-DF18-EDD9-126F-65B8A00071E1}"/>
          </ac:inkMkLst>
        </pc:inkChg>
        <pc:inkChg chg="add reco">
          <ac:chgData name="YOON WADDY MYO MYINT -" userId="9ad15347-c991-4225-9706-44ca59e7da73" providerId="ADAL" clId="{B5F761AA-BBB9-464F-9C88-6DDA7EFA1A7A}" dt="2022-09-25T15:30:36.561" v="103"/>
          <ac:inkMkLst>
            <pc:docMk/>
            <pc:sldMk cId="1613005417" sldId="266"/>
            <ac:inkMk id="85" creationId="{88B15608-6C17-5CEF-236B-BA1D3AFE3044}"/>
          </ac:inkMkLst>
        </pc:inkChg>
        <pc:inkChg chg="add">
          <ac:chgData name="YOON WADDY MYO MYINT -" userId="9ad15347-c991-4225-9706-44ca59e7da73" providerId="ADAL" clId="{B5F761AA-BBB9-464F-9C88-6DDA7EFA1A7A}" dt="2022-09-25T15:30:39.770" v="104"/>
          <ac:inkMkLst>
            <pc:docMk/>
            <pc:sldMk cId="1613005417" sldId="266"/>
            <ac:inkMk id="86" creationId="{DB2E80A8-679E-CDFD-79DC-1A8D59AC7807}"/>
          </ac:inkMkLst>
        </pc:inkChg>
        <pc:inkChg chg="add del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87" creationId="{E0FC05F3-67DF-6515-8CA3-26FF018B7D4E}"/>
          </ac:inkMkLst>
        </pc:inkChg>
        <pc:inkChg chg="add del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88" creationId="{2EC04FEC-6059-2C81-B5A8-7DA42C9D7701}"/>
          </ac:inkMkLst>
        </pc:inkChg>
        <pc:inkChg chg="add del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89" creationId="{BCDF0A26-9B66-6139-4457-AEF6107B6125}"/>
          </ac:inkMkLst>
        </pc:inkChg>
        <pc:inkChg chg="add del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90" creationId="{0A0B4967-E14C-BDC4-3257-0EB45F9C5F51}"/>
          </ac:inkMkLst>
        </pc:inkChg>
        <pc:inkChg chg="add del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91" creationId="{6C2AA8A2-4705-0053-FFE7-9F73B0F11A1E}"/>
          </ac:inkMkLst>
        </pc:inkChg>
        <pc:inkChg chg="add reco">
          <ac:chgData name="YOON WADDY MYO MYINT -" userId="9ad15347-c991-4225-9706-44ca59e7da73" providerId="ADAL" clId="{B5F761AA-BBB9-464F-9C88-6DDA7EFA1A7A}" dt="2022-09-25T15:30:50.995" v="110"/>
          <ac:inkMkLst>
            <pc:docMk/>
            <pc:sldMk cId="1613005417" sldId="266"/>
            <ac:inkMk id="92" creationId="{6BB4D37E-6381-3D4A-2F4D-2AC28DBCAB17}"/>
          </ac:inkMkLst>
        </pc:inkChg>
      </pc:sldChg>
      <pc:sldChg chg="addSp delSp modSp">
        <pc:chgData name="YOON WADDY MYO MYINT -" userId="9ad15347-c991-4225-9706-44ca59e7da73" providerId="ADAL" clId="{B5F761AA-BBB9-464F-9C88-6DDA7EFA1A7A}" dt="2022-09-25T15:46:39.988" v="339"/>
        <pc:sldMkLst>
          <pc:docMk/>
          <pc:sldMk cId="683252411" sldId="272"/>
        </pc:sldMkLst>
        <pc:inkChg chg="add del">
          <ac:chgData name="YOON WADDY MYO MYINT -" userId="9ad15347-c991-4225-9706-44ca59e7da73" providerId="ADAL" clId="{B5F761AA-BBB9-464F-9C88-6DDA7EFA1A7A}" dt="2022-09-25T15:36:24.991" v="113"/>
          <ac:inkMkLst>
            <pc:docMk/>
            <pc:sldMk cId="683252411" sldId="272"/>
            <ac:inkMk id="3" creationId="{4F7A4B13-59AD-167C-2DEF-6F46B8513E3D}"/>
          </ac:inkMkLst>
        </pc:inkChg>
        <pc:inkChg chg="add del">
          <ac:chgData name="YOON WADDY MYO MYINT -" userId="9ad15347-c991-4225-9706-44ca59e7da73" providerId="ADAL" clId="{B5F761AA-BBB9-464F-9C88-6DDA7EFA1A7A}" dt="2022-09-25T15:36:24.991" v="113"/>
          <ac:inkMkLst>
            <pc:docMk/>
            <pc:sldMk cId="683252411" sldId="272"/>
            <ac:inkMk id="7" creationId="{04AF5574-F079-5BDE-7193-00FC60E3A8D3}"/>
          </ac:inkMkLst>
        </pc:inkChg>
        <pc:inkChg chg="add del reco">
          <ac:chgData name="YOON WADDY MYO MYINT -" userId="9ad15347-c991-4225-9706-44ca59e7da73" providerId="ADAL" clId="{B5F761AA-BBB9-464F-9C88-6DDA7EFA1A7A}" dt="2022-09-25T15:36:40.483" v="116"/>
          <ac:inkMkLst>
            <pc:docMk/>
            <pc:sldMk cId="683252411" sldId="272"/>
            <ac:inkMk id="10" creationId="{9E8C0A5F-BAC5-A241-ADBF-B32AFB2B5672}"/>
          </ac:inkMkLst>
        </pc:inkChg>
        <pc:inkChg chg="add del">
          <ac:chgData name="YOON WADDY MYO MYINT -" userId="9ad15347-c991-4225-9706-44ca59e7da73" providerId="ADAL" clId="{B5F761AA-BBB9-464F-9C88-6DDA7EFA1A7A}" dt="2022-09-25T15:36:40.480" v="115"/>
          <ac:inkMkLst>
            <pc:docMk/>
            <pc:sldMk cId="683252411" sldId="272"/>
            <ac:inkMk id="11" creationId="{85B489E5-B48D-D13D-C60A-123B245C1D89}"/>
          </ac:inkMkLst>
        </pc:inkChg>
        <pc:inkChg chg="add del">
          <ac:chgData name="YOON WADDY MYO MYINT -" userId="9ad15347-c991-4225-9706-44ca59e7da73" providerId="ADAL" clId="{B5F761AA-BBB9-464F-9C88-6DDA7EFA1A7A}" dt="2022-09-25T15:36:48.448" v="118"/>
          <ac:inkMkLst>
            <pc:docMk/>
            <pc:sldMk cId="683252411" sldId="272"/>
            <ac:inkMk id="12" creationId="{4191F826-6366-6C4D-5D8D-438BA8BD16B5}"/>
          </ac:inkMkLst>
        </pc:inkChg>
        <pc:inkChg chg="add del">
          <ac:chgData name="YOON WADDY MYO MYINT -" userId="9ad15347-c991-4225-9706-44ca59e7da73" providerId="ADAL" clId="{B5F761AA-BBB9-464F-9C88-6DDA7EFA1A7A}" dt="2022-09-25T15:36:53.713" v="122"/>
          <ac:inkMkLst>
            <pc:docMk/>
            <pc:sldMk cId="683252411" sldId="272"/>
            <ac:inkMk id="13" creationId="{931F1F4E-A3F5-2C12-6349-058710C0D9F7}"/>
          </ac:inkMkLst>
        </pc:inkChg>
        <pc:inkChg chg="add del">
          <ac:chgData name="YOON WADDY MYO MYINT -" userId="9ad15347-c991-4225-9706-44ca59e7da73" providerId="ADAL" clId="{B5F761AA-BBB9-464F-9C88-6DDA7EFA1A7A}" dt="2022-09-25T15:36:53.713" v="122"/>
          <ac:inkMkLst>
            <pc:docMk/>
            <pc:sldMk cId="683252411" sldId="272"/>
            <ac:inkMk id="14" creationId="{3BECFF3E-C8E0-1CB9-2D42-75E882B978AB}"/>
          </ac:inkMkLst>
        </pc:inkChg>
        <pc:inkChg chg="add del">
          <ac:chgData name="YOON WADDY MYO MYINT -" userId="9ad15347-c991-4225-9706-44ca59e7da73" providerId="ADAL" clId="{B5F761AA-BBB9-464F-9C88-6DDA7EFA1A7A}" dt="2022-09-25T15:36:53.713" v="122"/>
          <ac:inkMkLst>
            <pc:docMk/>
            <pc:sldMk cId="683252411" sldId="272"/>
            <ac:inkMk id="16" creationId="{6BF38757-D473-BF73-050B-B120BEF600A4}"/>
          </ac:inkMkLst>
        </pc:inkChg>
        <pc:inkChg chg="add del reco">
          <ac:chgData name="YOON WADDY MYO MYINT -" userId="9ad15347-c991-4225-9706-44ca59e7da73" providerId="ADAL" clId="{B5F761AA-BBB9-464F-9C88-6DDA7EFA1A7A}" dt="2022-09-25T15:38:16.686" v="146"/>
          <ac:inkMkLst>
            <pc:docMk/>
            <pc:sldMk cId="683252411" sldId="272"/>
            <ac:inkMk id="17" creationId="{D52F9B22-8D4B-22E6-3E0D-3B48EDCC736F}"/>
          </ac:inkMkLst>
        </pc:inkChg>
        <pc:inkChg chg="add del">
          <ac:chgData name="YOON WADDY MYO MYINT -" userId="9ad15347-c991-4225-9706-44ca59e7da73" providerId="ADAL" clId="{B5F761AA-BBB9-464F-9C88-6DDA7EFA1A7A}" dt="2022-09-25T15:36:55.523" v="126"/>
          <ac:inkMkLst>
            <pc:docMk/>
            <pc:sldMk cId="683252411" sldId="272"/>
            <ac:inkMk id="18" creationId="{6BFC8B13-F576-A986-61DF-2FEAAD6A1ED8}"/>
          </ac:inkMkLst>
        </pc:inkChg>
        <pc:inkChg chg="add del">
          <ac:chgData name="YOON WADDY MYO MYINT -" userId="9ad15347-c991-4225-9706-44ca59e7da73" providerId="ADAL" clId="{B5F761AA-BBB9-464F-9C88-6DDA7EFA1A7A}" dt="2022-09-25T15:36:55.523" v="126"/>
          <ac:inkMkLst>
            <pc:docMk/>
            <pc:sldMk cId="683252411" sldId="272"/>
            <ac:inkMk id="19" creationId="{EEFF6AEF-7766-DE2B-89C0-A7E7F82B1AA1}"/>
          </ac:inkMkLst>
        </pc:inkChg>
        <pc:inkChg chg="add del">
          <ac:chgData name="YOON WADDY MYO MYINT -" userId="9ad15347-c991-4225-9706-44ca59e7da73" providerId="ADAL" clId="{B5F761AA-BBB9-464F-9C88-6DDA7EFA1A7A}" dt="2022-09-25T15:36:55.523" v="126"/>
          <ac:inkMkLst>
            <pc:docMk/>
            <pc:sldMk cId="683252411" sldId="272"/>
            <ac:inkMk id="20" creationId="{12448405-C551-3A2E-1684-9EBEF30B150D}"/>
          </ac:inkMkLst>
        </pc:inkChg>
        <pc:inkChg chg="add del reco">
          <ac:chgData name="YOON WADDY MYO MYINT -" userId="9ad15347-c991-4225-9706-44ca59e7da73" providerId="ADAL" clId="{B5F761AA-BBB9-464F-9C88-6DDA7EFA1A7A}" dt="2022-09-25T15:38:16.700" v="154"/>
          <ac:inkMkLst>
            <pc:docMk/>
            <pc:sldMk cId="683252411" sldId="272"/>
            <ac:inkMk id="21" creationId="{452FCD99-D71D-1656-16DC-2FFE5DDDC251}"/>
          </ac:inkMkLst>
        </pc:inkChg>
        <pc:inkChg chg="add del">
          <ac:chgData name="YOON WADDY MYO MYINT -" userId="9ad15347-c991-4225-9706-44ca59e7da73" providerId="ADAL" clId="{B5F761AA-BBB9-464F-9C88-6DDA7EFA1A7A}" dt="2022-09-25T15:39:57.311" v="192"/>
          <ac:inkMkLst>
            <pc:docMk/>
            <pc:sldMk cId="683252411" sldId="272"/>
            <ac:inkMk id="22" creationId="{F143CEE7-8959-B13D-B8FC-B62EE9D0C011}"/>
          </ac:inkMkLst>
        </pc:inkChg>
        <pc:inkChg chg="add del">
          <ac:chgData name="YOON WADDY MYO MYINT -" userId="9ad15347-c991-4225-9706-44ca59e7da73" providerId="ADAL" clId="{B5F761AA-BBB9-464F-9C88-6DDA7EFA1A7A}" dt="2022-09-25T15:37:14.106" v="130"/>
          <ac:inkMkLst>
            <pc:docMk/>
            <pc:sldMk cId="683252411" sldId="272"/>
            <ac:inkMk id="23" creationId="{6D435F61-3AC7-77AB-291D-A76572AF2BAA}"/>
          </ac:inkMkLst>
        </pc:inkChg>
        <pc:inkChg chg="add del">
          <ac:chgData name="YOON WADDY MYO MYINT -" userId="9ad15347-c991-4225-9706-44ca59e7da73" providerId="ADAL" clId="{B5F761AA-BBB9-464F-9C88-6DDA7EFA1A7A}" dt="2022-09-25T15:37:14.106" v="130"/>
          <ac:inkMkLst>
            <pc:docMk/>
            <pc:sldMk cId="683252411" sldId="272"/>
            <ac:inkMk id="24" creationId="{5103F7E7-2558-AF13-362A-D9085250AEBA}"/>
          </ac:inkMkLst>
        </pc:inkChg>
        <pc:inkChg chg="add del reco">
          <ac:chgData name="YOON WADDY MYO MYINT -" userId="9ad15347-c991-4225-9706-44ca59e7da73" providerId="ADAL" clId="{B5F761AA-BBB9-464F-9C88-6DDA7EFA1A7A}" dt="2022-09-25T15:38:16.696" v="151"/>
          <ac:inkMkLst>
            <pc:docMk/>
            <pc:sldMk cId="683252411" sldId="272"/>
            <ac:inkMk id="25" creationId="{F3D63E18-9F37-BAF9-7300-D447CB235C98}"/>
          </ac:inkMkLst>
        </pc:inkChg>
        <pc:inkChg chg="add del">
          <ac:chgData name="YOON WADDY MYO MYINT -" userId="9ad15347-c991-4225-9706-44ca59e7da73" providerId="ADAL" clId="{B5F761AA-BBB9-464F-9C88-6DDA7EFA1A7A}" dt="2022-09-25T15:37:24.083" v="133"/>
          <ac:inkMkLst>
            <pc:docMk/>
            <pc:sldMk cId="683252411" sldId="272"/>
            <ac:inkMk id="26" creationId="{B38E8A55-E2E5-B308-0FF6-D2DB876461B8}"/>
          </ac:inkMkLst>
        </pc:inkChg>
        <pc:inkChg chg="add del">
          <ac:chgData name="YOON WADDY MYO MYINT -" userId="9ad15347-c991-4225-9706-44ca59e7da73" providerId="ADAL" clId="{B5F761AA-BBB9-464F-9C88-6DDA7EFA1A7A}" dt="2022-09-25T15:37:24.083" v="133"/>
          <ac:inkMkLst>
            <pc:docMk/>
            <pc:sldMk cId="683252411" sldId="272"/>
            <ac:inkMk id="27" creationId="{2DB51147-8712-CACE-F912-7429836BE932}"/>
          </ac:inkMkLst>
        </pc:inkChg>
        <pc:inkChg chg="add del reco">
          <ac:chgData name="YOON WADDY MYO MYINT -" userId="9ad15347-c991-4225-9706-44ca59e7da73" providerId="ADAL" clId="{B5F761AA-BBB9-464F-9C88-6DDA7EFA1A7A}" dt="2022-09-25T15:38:16.692" v="149"/>
          <ac:inkMkLst>
            <pc:docMk/>
            <pc:sldMk cId="683252411" sldId="272"/>
            <ac:inkMk id="28" creationId="{5BCE1B12-D465-70C0-9CD3-712FDA0E63BA}"/>
          </ac:inkMkLst>
        </pc:inkChg>
        <pc:inkChg chg="add del">
          <ac:chgData name="YOON WADDY MYO MYINT -" userId="9ad15347-c991-4225-9706-44ca59e7da73" providerId="ADAL" clId="{B5F761AA-BBB9-464F-9C88-6DDA7EFA1A7A}" dt="2022-09-25T15:37:35.355" v="136"/>
          <ac:inkMkLst>
            <pc:docMk/>
            <pc:sldMk cId="683252411" sldId="272"/>
            <ac:inkMk id="29" creationId="{71DEEF36-9A80-24BC-5F38-E81EAAAB96EB}"/>
          </ac:inkMkLst>
        </pc:inkChg>
        <pc:inkChg chg="add del">
          <ac:chgData name="YOON WADDY MYO MYINT -" userId="9ad15347-c991-4225-9706-44ca59e7da73" providerId="ADAL" clId="{B5F761AA-BBB9-464F-9C88-6DDA7EFA1A7A}" dt="2022-09-25T15:37:35.355" v="136"/>
          <ac:inkMkLst>
            <pc:docMk/>
            <pc:sldMk cId="683252411" sldId="272"/>
            <ac:inkMk id="30" creationId="{A5F6B1F1-D292-5985-297A-2297DF2420B1}"/>
          </ac:inkMkLst>
        </pc:inkChg>
        <pc:inkChg chg="add del reco">
          <ac:chgData name="YOON WADDY MYO MYINT -" userId="9ad15347-c991-4225-9706-44ca59e7da73" providerId="ADAL" clId="{B5F761AA-BBB9-464F-9C88-6DDA7EFA1A7A}" dt="2022-09-25T15:38:16.699" v="153"/>
          <ac:inkMkLst>
            <pc:docMk/>
            <pc:sldMk cId="683252411" sldId="272"/>
            <ac:inkMk id="31" creationId="{27CE7E33-792F-A2EF-7E49-F64A881A5E0F}"/>
          </ac:inkMkLst>
        </pc:inkChg>
        <pc:inkChg chg="add del">
          <ac:chgData name="YOON WADDY MYO MYINT -" userId="9ad15347-c991-4225-9706-44ca59e7da73" providerId="ADAL" clId="{B5F761AA-BBB9-464F-9C88-6DDA7EFA1A7A}" dt="2022-09-25T15:38:16.688" v="147"/>
          <ac:inkMkLst>
            <pc:docMk/>
            <pc:sldMk cId="683252411" sldId="272"/>
            <ac:inkMk id="32" creationId="{62A5A211-7513-84DB-217B-167D6ADD2037}"/>
          </ac:inkMkLst>
        </pc:inkChg>
        <pc:inkChg chg="add del">
          <ac:chgData name="YOON WADDY MYO MYINT -" userId="9ad15347-c991-4225-9706-44ca59e7da73" providerId="ADAL" clId="{B5F761AA-BBB9-464F-9C88-6DDA7EFA1A7A}" dt="2022-09-25T15:38:16.698" v="152"/>
          <ac:inkMkLst>
            <pc:docMk/>
            <pc:sldMk cId="683252411" sldId="272"/>
            <ac:inkMk id="33" creationId="{E710192D-6EB9-EF82-B0AB-A39CA9195835}"/>
          </ac:inkMkLst>
        </pc:inkChg>
        <pc:inkChg chg="add del">
          <ac:chgData name="YOON WADDY MYO MYINT -" userId="9ad15347-c991-4225-9706-44ca59e7da73" providerId="ADAL" clId="{B5F761AA-BBB9-464F-9C88-6DDA7EFA1A7A}" dt="2022-09-25T15:38:00.005" v="142"/>
          <ac:inkMkLst>
            <pc:docMk/>
            <pc:sldMk cId="683252411" sldId="272"/>
            <ac:inkMk id="34" creationId="{612C62C4-9D0D-F321-D3AB-EDB46EFFFE3F}"/>
          </ac:inkMkLst>
        </pc:inkChg>
        <pc:inkChg chg="add del">
          <ac:chgData name="YOON WADDY MYO MYINT -" userId="9ad15347-c991-4225-9706-44ca59e7da73" providerId="ADAL" clId="{B5F761AA-BBB9-464F-9C88-6DDA7EFA1A7A}" dt="2022-09-25T15:38:00.005" v="142"/>
          <ac:inkMkLst>
            <pc:docMk/>
            <pc:sldMk cId="683252411" sldId="272"/>
            <ac:inkMk id="35" creationId="{DE4EEB18-A27E-8E8E-682F-90D247E152B6}"/>
          </ac:inkMkLst>
        </pc:inkChg>
        <pc:inkChg chg="add del">
          <ac:chgData name="YOON WADDY MYO MYINT -" userId="9ad15347-c991-4225-9706-44ca59e7da73" providerId="ADAL" clId="{B5F761AA-BBB9-464F-9C88-6DDA7EFA1A7A}" dt="2022-09-25T15:38:00.005" v="142"/>
          <ac:inkMkLst>
            <pc:docMk/>
            <pc:sldMk cId="683252411" sldId="272"/>
            <ac:inkMk id="36" creationId="{4A3E77FB-E11A-CDCC-09D9-9236C83CCDCB}"/>
          </ac:inkMkLst>
        </pc:inkChg>
        <pc:inkChg chg="add del reco">
          <ac:chgData name="YOON WADDY MYO MYINT -" userId="9ad15347-c991-4225-9706-44ca59e7da73" providerId="ADAL" clId="{B5F761AA-BBB9-464F-9C88-6DDA7EFA1A7A}" dt="2022-09-25T15:38:16.691" v="148"/>
          <ac:inkMkLst>
            <pc:docMk/>
            <pc:sldMk cId="683252411" sldId="272"/>
            <ac:inkMk id="37" creationId="{49900329-B741-BE11-4570-1A6A03CE58E5}"/>
          </ac:inkMkLst>
        </pc:inkChg>
        <pc:inkChg chg="add del">
          <ac:chgData name="YOON WADDY MYO MYINT -" userId="9ad15347-c991-4225-9706-44ca59e7da73" providerId="ADAL" clId="{B5F761AA-BBB9-464F-9C88-6DDA7EFA1A7A}" dt="2022-09-25T15:38:11.132" v="145"/>
          <ac:inkMkLst>
            <pc:docMk/>
            <pc:sldMk cId="683252411" sldId="272"/>
            <ac:inkMk id="38" creationId="{7C84993A-CB0D-E8C9-0199-E6A4793A764F}"/>
          </ac:inkMkLst>
        </pc:inkChg>
        <pc:inkChg chg="add del">
          <ac:chgData name="YOON WADDY MYO MYINT -" userId="9ad15347-c991-4225-9706-44ca59e7da73" providerId="ADAL" clId="{B5F761AA-BBB9-464F-9C88-6DDA7EFA1A7A}" dt="2022-09-25T15:38:11.132" v="145"/>
          <ac:inkMkLst>
            <pc:docMk/>
            <pc:sldMk cId="683252411" sldId="272"/>
            <ac:inkMk id="39" creationId="{6DF1274D-80DB-7397-738D-0319254BFAB4}"/>
          </ac:inkMkLst>
        </pc:inkChg>
        <pc:inkChg chg="add del reco">
          <ac:chgData name="YOON WADDY MYO MYINT -" userId="9ad15347-c991-4225-9706-44ca59e7da73" providerId="ADAL" clId="{B5F761AA-BBB9-464F-9C88-6DDA7EFA1A7A}" dt="2022-09-25T15:38:16.694" v="150"/>
          <ac:inkMkLst>
            <pc:docMk/>
            <pc:sldMk cId="683252411" sldId="272"/>
            <ac:inkMk id="40" creationId="{A8B0235E-572D-A5FF-DABD-917A9B58E706}"/>
          </ac:inkMkLst>
        </pc:inkChg>
        <pc:inkChg chg="add del">
          <ac:chgData name="YOON WADDY MYO MYINT -" userId="9ad15347-c991-4225-9706-44ca59e7da73" providerId="ADAL" clId="{B5F761AA-BBB9-464F-9C88-6DDA7EFA1A7A}" dt="2022-09-25T15:38:21.104" v="157"/>
          <ac:inkMkLst>
            <pc:docMk/>
            <pc:sldMk cId="683252411" sldId="272"/>
            <ac:inkMk id="41" creationId="{2A8E78D0-5770-8F13-234A-7E3FCA6681C7}"/>
          </ac:inkMkLst>
        </pc:inkChg>
        <pc:inkChg chg="add del">
          <ac:chgData name="YOON WADDY MYO MYINT -" userId="9ad15347-c991-4225-9706-44ca59e7da73" providerId="ADAL" clId="{B5F761AA-BBB9-464F-9C88-6DDA7EFA1A7A}" dt="2022-09-25T15:38:21.104" v="157"/>
          <ac:inkMkLst>
            <pc:docMk/>
            <pc:sldMk cId="683252411" sldId="272"/>
            <ac:inkMk id="42" creationId="{9C91331F-D92E-087F-D195-F4354A14F915}"/>
          </ac:inkMkLst>
        </pc:inkChg>
        <pc:inkChg chg="add reco">
          <ac:chgData name="YOON WADDY MYO MYINT -" userId="9ad15347-c991-4225-9706-44ca59e7da73" providerId="ADAL" clId="{B5F761AA-BBB9-464F-9C88-6DDA7EFA1A7A}" dt="2022-09-25T15:38:21.104" v="157"/>
          <ac:inkMkLst>
            <pc:docMk/>
            <pc:sldMk cId="683252411" sldId="272"/>
            <ac:inkMk id="43" creationId="{275FF8C6-8CB5-7C2D-6E17-0FD1282C4989}"/>
          </ac:inkMkLst>
        </pc:inkChg>
        <pc:inkChg chg="add del">
          <ac:chgData name="YOON WADDY MYO MYINT -" userId="9ad15347-c991-4225-9706-44ca59e7da73" providerId="ADAL" clId="{B5F761AA-BBB9-464F-9C88-6DDA7EFA1A7A}" dt="2022-09-25T15:38:25.942" v="160"/>
          <ac:inkMkLst>
            <pc:docMk/>
            <pc:sldMk cId="683252411" sldId="272"/>
            <ac:inkMk id="44" creationId="{9E7EB235-82CE-404B-83F7-C3B6FF549F28}"/>
          </ac:inkMkLst>
        </pc:inkChg>
        <pc:inkChg chg="add del">
          <ac:chgData name="YOON WADDY MYO MYINT -" userId="9ad15347-c991-4225-9706-44ca59e7da73" providerId="ADAL" clId="{B5F761AA-BBB9-464F-9C88-6DDA7EFA1A7A}" dt="2022-09-25T15:38:25.942" v="160"/>
          <ac:inkMkLst>
            <pc:docMk/>
            <pc:sldMk cId="683252411" sldId="272"/>
            <ac:inkMk id="45" creationId="{919E64A6-4116-5728-7EEF-7155857787C3}"/>
          </ac:inkMkLst>
        </pc:inkChg>
        <pc:inkChg chg="add reco">
          <ac:chgData name="YOON WADDY MYO MYINT -" userId="9ad15347-c991-4225-9706-44ca59e7da73" providerId="ADAL" clId="{B5F761AA-BBB9-464F-9C88-6DDA7EFA1A7A}" dt="2022-09-25T15:38:25.942" v="160"/>
          <ac:inkMkLst>
            <pc:docMk/>
            <pc:sldMk cId="683252411" sldId="272"/>
            <ac:inkMk id="46" creationId="{2B37EF4B-F48D-155E-A584-127E00307E5D}"/>
          </ac:inkMkLst>
        </pc:inkChg>
        <pc:inkChg chg="add del">
          <ac:chgData name="YOON WADDY MYO MYINT -" userId="9ad15347-c991-4225-9706-44ca59e7da73" providerId="ADAL" clId="{B5F761AA-BBB9-464F-9C88-6DDA7EFA1A7A}" dt="2022-09-25T15:38:30.993" v="163"/>
          <ac:inkMkLst>
            <pc:docMk/>
            <pc:sldMk cId="683252411" sldId="272"/>
            <ac:inkMk id="47" creationId="{390B0465-BE3B-E735-2EC7-497BD77094A8}"/>
          </ac:inkMkLst>
        </pc:inkChg>
        <pc:inkChg chg="add del">
          <ac:chgData name="YOON WADDY MYO MYINT -" userId="9ad15347-c991-4225-9706-44ca59e7da73" providerId="ADAL" clId="{B5F761AA-BBB9-464F-9C88-6DDA7EFA1A7A}" dt="2022-09-25T15:38:30.993" v="163"/>
          <ac:inkMkLst>
            <pc:docMk/>
            <pc:sldMk cId="683252411" sldId="272"/>
            <ac:inkMk id="48" creationId="{D06B8DE6-FD31-415F-9979-03E752E75A7E}"/>
          </ac:inkMkLst>
        </pc:inkChg>
        <pc:inkChg chg="add reco">
          <ac:chgData name="YOON WADDY MYO MYINT -" userId="9ad15347-c991-4225-9706-44ca59e7da73" providerId="ADAL" clId="{B5F761AA-BBB9-464F-9C88-6DDA7EFA1A7A}" dt="2022-09-25T15:38:30.993" v="163"/>
          <ac:inkMkLst>
            <pc:docMk/>
            <pc:sldMk cId="683252411" sldId="272"/>
            <ac:inkMk id="49" creationId="{D1C25779-8CDE-160B-D9D0-65AB4B2E1FDE}"/>
          </ac:inkMkLst>
        </pc:inkChg>
        <pc:inkChg chg="add del">
          <ac:chgData name="YOON WADDY MYO MYINT -" userId="9ad15347-c991-4225-9706-44ca59e7da73" providerId="ADAL" clId="{B5F761AA-BBB9-464F-9C88-6DDA7EFA1A7A}" dt="2022-09-25T15:38:39.707" v="167"/>
          <ac:inkMkLst>
            <pc:docMk/>
            <pc:sldMk cId="683252411" sldId="272"/>
            <ac:inkMk id="50" creationId="{3C848FF9-0393-0EF1-59B6-5C2A691DEA2A}"/>
          </ac:inkMkLst>
        </pc:inkChg>
        <pc:inkChg chg="add del">
          <ac:chgData name="YOON WADDY MYO MYINT -" userId="9ad15347-c991-4225-9706-44ca59e7da73" providerId="ADAL" clId="{B5F761AA-BBB9-464F-9C88-6DDA7EFA1A7A}" dt="2022-09-25T15:38:39.707" v="167"/>
          <ac:inkMkLst>
            <pc:docMk/>
            <pc:sldMk cId="683252411" sldId="272"/>
            <ac:inkMk id="51" creationId="{70106480-628A-EFC3-AB97-4017F02BD24F}"/>
          </ac:inkMkLst>
        </pc:inkChg>
        <pc:inkChg chg="add del">
          <ac:chgData name="YOON WADDY MYO MYINT -" userId="9ad15347-c991-4225-9706-44ca59e7da73" providerId="ADAL" clId="{B5F761AA-BBB9-464F-9C88-6DDA7EFA1A7A}" dt="2022-09-25T15:38:39.707" v="167"/>
          <ac:inkMkLst>
            <pc:docMk/>
            <pc:sldMk cId="683252411" sldId="272"/>
            <ac:inkMk id="52" creationId="{8B842924-05E8-7A6F-072C-7E5BA45208A7}"/>
          </ac:inkMkLst>
        </pc:inkChg>
        <pc:inkChg chg="add reco">
          <ac:chgData name="YOON WADDY MYO MYINT -" userId="9ad15347-c991-4225-9706-44ca59e7da73" providerId="ADAL" clId="{B5F761AA-BBB9-464F-9C88-6DDA7EFA1A7A}" dt="2022-09-25T15:38:39.707" v="167"/>
          <ac:inkMkLst>
            <pc:docMk/>
            <pc:sldMk cId="683252411" sldId="272"/>
            <ac:inkMk id="53" creationId="{1550E1B5-C690-27A8-6D09-1FFB3B63D38E}"/>
          </ac:inkMkLst>
        </pc:inkChg>
        <pc:inkChg chg="add">
          <ac:chgData name="YOON WADDY MYO MYINT -" userId="9ad15347-c991-4225-9706-44ca59e7da73" providerId="ADAL" clId="{B5F761AA-BBB9-464F-9C88-6DDA7EFA1A7A}" dt="2022-09-25T15:38:43.720" v="168"/>
          <ac:inkMkLst>
            <pc:docMk/>
            <pc:sldMk cId="683252411" sldId="272"/>
            <ac:inkMk id="54" creationId="{2C8C2D94-8296-80F2-0C0F-AD20D2F5034E}"/>
          </ac:inkMkLst>
        </pc:inkChg>
        <pc:inkChg chg="add">
          <ac:chgData name="YOON WADDY MYO MYINT -" userId="9ad15347-c991-4225-9706-44ca59e7da73" providerId="ADAL" clId="{B5F761AA-BBB9-464F-9C88-6DDA7EFA1A7A}" dt="2022-09-25T15:38:49.260" v="169"/>
          <ac:inkMkLst>
            <pc:docMk/>
            <pc:sldMk cId="683252411" sldId="272"/>
            <ac:inkMk id="55" creationId="{BD8D9726-3F9A-F3CA-749F-25CAF01D477F}"/>
          </ac:inkMkLst>
        </pc:inkChg>
        <pc:inkChg chg="add del">
          <ac:chgData name="YOON WADDY MYO MYINT -" userId="9ad15347-c991-4225-9706-44ca59e7da73" providerId="ADAL" clId="{B5F761AA-BBB9-464F-9C88-6DDA7EFA1A7A}" dt="2022-09-25T15:39:00.936" v="173"/>
          <ac:inkMkLst>
            <pc:docMk/>
            <pc:sldMk cId="683252411" sldId="272"/>
            <ac:inkMk id="56" creationId="{F70D1104-6EBD-8B90-1C35-F06B3DBA959C}"/>
          </ac:inkMkLst>
        </pc:inkChg>
        <pc:inkChg chg="add del">
          <ac:chgData name="YOON WADDY MYO MYINT -" userId="9ad15347-c991-4225-9706-44ca59e7da73" providerId="ADAL" clId="{B5F761AA-BBB9-464F-9C88-6DDA7EFA1A7A}" dt="2022-09-25T15:39:00.936" v="173"/>
          <ac:inkMkLst>
            <pc:docMk/>
            <pc:sldMk cId="683252411" sldId="272"/>
            <ac:inkMk id="57" creationId="{C47EB186-34A0-D7C9-CA70-608870D3F941}"/>
          </ac:inkMkLst>
        </pc:inkChg>
        <pc:inkChg chg="add del">
          <ac:chgData name="YOON WADDY MYO MYINT -" userId="9ad15347-c991-4225-9706-44ca59e7da73" providerId="ADAL" clId="{B5F761AA-BBB9-464F-9C88-6DDA7EFA1A7A}" dt="2022-09-25T15:39:00.936" v="173"/>
          <ac:inkMkLst>
            <pc:docMk/>
            <pc:sldMk cId="683252411" sldId="272"/>
            <ac:inkMk id="58" creationId="{4428CBE6-7DFA-5388-7DF5-1223E6BCD913}"/>
          </ac:inkMkLst>
        </pc:inkChg>
        <pc:inkChg chg="add reco">
          <ac:chgData name="YOON WADDY MYO MYINT -" userId="9ad15347-c991-4225-9706-44ca59e7da73" providerId="ADAL" clId="{B5F761AA-BBB9-464F-9C88-6DDA7EFA1A7A}" dt="2022-09-25T15:39:00.936" v="173"/>
          <ac:inkMkLst>
            <pc:docMk/>
            <pc:sldMk cId="683252411" sldId="272"/>
            <ac:inkMk id="59" creationId="{63351A88-340D-D385-B086-18299363AE28}"/>
          </ac:inkMkLst>
        </pc:inkChg>
        <pc:inkChg chg="add">
          <ac:chgData name="YOON WADDY MYO MYINT -" userId="9ad15347-c991-4225-9706-44ca59e7da73" providerId="ADAL" clId="{B5F761AA-BBB9-464F-9C88-6DDA7EFA1A7A}" dt="2022-09-25T15:39:02.643" v="174"/>
          <ac:inkMkLst>
            <pc:docMk/>
            <pc:sldMk cId="683252411" sldId="272"/>
            <ac:inkMk id="60" creationId="{976D89DD-AD40-6CB8-9C6B-127E55C9CAA6}"/>
          </ac:inkMkLst>
        </pc:inkChg>
        <pc:inkChg chg="add del">
          <ac:chgData name="YOON WADDY MYO MYINT -" userId="9ad15347-c991-4225-9706-44ca59e7da73" providerId="ADAL" clId="{B5F761AA-BBB9-464F-9C88-6DDA7EFA1A7A}" dt="2022-09-25T15:39:11.153" v="177"/>
          <ac:inkMkLst>
            <pc:docMk/>
            <pc:sldMk cId="683252411" sldId="272"/>
            <ac:inkMk id="61" creationId="{AA287FEF-F58E-E109-B3A8-4C4AE18F6FA9}"/>
          </ac:inkMkLst>
        </pc:inkChg>
        <pc:inkChg chg="add del">
          <ac:chgData name="YOON WADDY MYO MYINT -" userId="9ad15347-c991-4225-9706-44ca59e7da73" providerId="ADAL" clId="{B5F761AA-BBB9-464F-9C88-6DDA7EFA1A7A}" dt="2022-09-25T15:39:11.153" v="177"/>
          <ac:inkMkLst>
            <pc:docMk/>
            <pc:sldMk cId="683252411" sldId="272"/>
            <ac:inkMk id="62" creationId="{6E9E30D4-0BAF-496E-0A69-1D9D2FD5F3DE}"/>
          </ac:inkMkLst>
        </pc:inkChg>
        <pc:inkChg chg="add reco">
          <ac:chgData name="YOON WADDY MYO MYINT -" userId="9ad15347-c991-4225-9706-44ca59e7da73" providerId="ADAL" clId="{B5F761AA-BBB9-464F-9C88-6DDA7EFA1A7A}" dt="2022-09-25T15:39:11.153" v="177"/>
          <ac:inkMkLst>
            <pc:docMk/>
            <pc:sldMk cId="683252411" sldId="272"/>
            <ac:inkMk id="63" creationId="{D6A4765E-7923-F0A9-717F-E323FE94323D}"/>
          </ac:inkMkLst>
        </pc:inkChg>
        <pc:inkChg chg="add del">
          <ac:chgData name="YOON WADDY MYO MYINT -" userId="9ad15347-c991-4225-9706-44ca59e7da73" providerId="ADAL" clId="{B5F761AA-BBB9-464F-9C88-6DDA7EFA1A7A}" dt="2022-09-25T15:39:15.157" v="179"/>
          <ac:inkMkLst>
            <pc:docMk/>
            <pc:sldMk cId="683252411" sldId="272"/>
            <ac:inkMk id="64" creationId="{8B946AE4-200F-D48E-57C1-68B34AAB0B1E}"/>
          </ac:inkMkLst>
        </pc:inkChg>
        <pc:inkChg chg="add del">
          <ac:chgData name="YOON WADDY MYO MYINT -" userId="9ad15347-c991-4225-9706-44ca59e7da73" providerId="ADAL" clId="{B5F761AA-BBB9-464F-9C88-6DDA7EFA1A7A}" dt="2022-09-25T15:39:19.073" v="181"/>
          <ac:inkMkLst>
            <pc:docMk/>
            <pc:sldMk cId="683252411" sldId="272"/>
            <ac:inkMk id="65" creationId="{7AC15C26-C065-33B3-75F7-DCCC1F401F3F}"/>
          </ac:inkMkLst>
        </pc:inkChg>
        <pc:inkChg chg="add">
          <ac:chgData name="YOON WADDY MYO MYINT -" userId="9ad15347-c991-4225-9706-44ca59e7da73" providerId="ADAL" clId="{B5F761AA-BBB9-464F-9C88-6DDA7EFA1A7A}" dt="2022-09-25T15:39:25.180" v="182"/>
          <ac:inkMkLst>
            <pc:docMk/>
            <pc:sldMk cId="683252411" sldId="272"/>
            <ac:inkMk id="66" creationId="{584A6953-F05F-4159-69AC-DE3F7921B6D9}"/>
          </ac:inkMkLst>
        </pc:inkChg>
        <pc:inkChg chg="add del">
          <ac:chgData name="YOON WADDY MYO MYINT -" userId="9ad15347-c991-4225-9706-44ca59e7da73" providerId="ADAL" clId="{B5F761AA-BBB9-464F-9C88-6DDA7EFA1A7A}" dt="2022-09-25T15:39:31.252" v="185"/>
          <ac:inkMkLst>
            <pc:docMk/>
            <pc:sldMk cId="683252411" sldId="272"/>
            <ac:inkMk id="67" creationId="{735A7CE7-6FFC-4032-2860-2F14CC2F736D}"/>
          </ac:inkMkLst>
        </pc:inkChg>
        <pc:inkChg chg="add del">
          <ac:chgData name="YOON WADDY MYO MYINT -" userId="9ad15347-c991-4225-9706-44ca59e7da73" providerId="ADAL" clId="{B5F761AA-BBB9-464F-9C88-6DDA7EFA1A7A}" dt="2022-09-25T15:39:31.252" v="185"/>
          <ac:inkMkLst>
            <pc:docMk/>
            <pc:sldMk cId="683252411" sldId="272"/>
            <ac:inkMk id="68" creationId="{A4C7569A-0298-D550-45EB-E6C1346D2D7A}"/>
          </ac:inkMkLst>
        </pc:inkChg>
        <pc:inkChg chg="add reco">
          <ac:chgData name="YOON WADDY MYO MYINT -" userId="9ad15347-c991-4225-9706-44ca59e7da73" providerId="ADAL" clId="{B5F761AA-BBB9-464F-9C88-6DDA7EFA1A7A}" dt="2022-09-25T15:39:31.252" v="185"/>
          <ac:inkMkLst>
            <pc:docMk/>
            <pc:sldMk cId="683252411" sldId="272"/>
            <ac:inkMk id="69" creationId="{FD1DD135-3986-F5F4-9F2A-E31AE64F6995}"/>
          </ac:inkMkLst>
        </pc:inkChg>
        <pc:inkChg chg="add">
          <ac:chgData name="YOON WADDY MYO MYINT -" userId="9ad15347-c991-4225-9706-44ca59e7da73" providerId="ADAL" clId="{B5F761AA-BBB9-464F-9C88-6DDA7EFA1A7A}" dt="2022-09-25T15:39:33.010" v="186"/>
          <ac:inkMkLst>
            <pc:docMk/>
            <pc:sldMk cId="683252411" sldId="272"/>
            <ac:inkMk id="70" creationId="{3DE9C91F-98CA-8238-93A2-2B33193BFDD3}"/>
          </ac:inkMkLst>
        </pc:inkChg>
        <pc:inkChg chg="add">
          <ac:chgData name="YOON WADDY MYO MYINT -" userId="9ad15347-c991-4225-9706-44ca59e7da73" providerId="ADAL" clId="{B5F761AA-BBB9-464F-9C88-6DDA7EFA1A7A}" dt="2022-09-25T15:39:44.186" v="187"/>
          <ac:inkMkLst>
            <pc:docMk/>
            <pc:sldMk cId="683252411" sldId="272"/>
            <ac:inkMk id="71" creationId="{662ACB7E-E751-FB01-AD84-BC453A692236}"/>
          </ac:inkMkLst>
        </pc:inkChg>
        <pc:inkChg chg="add del">
          <ac:chgData name="YOON WADDY MYO MYINT -" userId="9ad15347-c991-4225-9706-44ca59e7da73" providerId="ADAL" clId="{B5F761AA-BBB9-464F-9C88-6DDA7EFA1A7A}" dt="2022-09-25T15:39:49.760" v="190"/>
          <ac:inkMkLst>
            <pc:docMk/>
            <pc:sldMk cId="683252411" sldId="272"/>
            <ac:inkMk id="72" creationId="{45F72E51-AA21-CE04-D186-29F0BC5DC8F3}"/>
          </ac:inkMkLst>
        </pc:inkChg>
        <pc:inkChg chg="add del">
          <ac:chgData name="YOON WADDY MYO MYINT -" userId="9ad15347-c991-4225-9706-44ca59e7da73" providerId="ADAL" clId="{B5F761AA-BBB9-464F-9C88-6DDA7EFA1A7A}" dt="2022-09-25T15:39:49.760" v="190"/>
          <ac:inkMkLst>
            <pc:docMk/>
            <pc:sldMk cId="683252411" sldId="272"/>
            <ac:inkMk id="73" creationId="{709EAFD8-EA9B-E351-39DC-36388E77D1F5}"/>
          </ac:inkMkLst>
        </pc:inkChg>
        <pc:inkChg chg="add reco">
          <ac:chgData name="YOON WADDY MYO MYINT -" userId="9ad15347-c991-4225-9706-44ca59e7da73" providerId="ADAL" clId="{B5F761AA-BBB9-464F-9C88-6DDA7EFA1A7A}" dt="2022-09-25T15:39:49.760" v="190"/>
          <ac:inkMkLst>
            <pc:docMk/>
            <pc:sldMk cId="683252411" sldId="272"/>
            <ac:inkMk id="74" creationId="{2DF7DE4B-0F2C-781A-EE89-5EC114841B9F}"/>
          </ac:inkMkLst>
        </pc:inkChg>
        <pc:inkChg chg="add">
          <ac:chgData name="YOON WADDY MYO MYINT -" userId="9ad15347-c991-4225-9706-44ca59e7da73" providerId="ADAL" clId="{B5F761AA-BBB9-464F-9C88-6DDA7EFA1A7A}" dt="2022-09-25T15:39:52.571" v="191"/>
          <ac:inkMkLst>
            <pc:docMk/>
            <pc:sldMk cId="683252411" sldId="272"/>
            <ac:inkMk id="75" creationId="{7DEF739A-CA04-9A21-D629-E0D1BC8145CB}"/>
          </ac:inkMkLst>
        </pc:inkChg>
        <pc:inkChg chg="add">
          <ac:chgData name="YOON WADDY MYO MYINT -" userId="9ad15347-c991-4225-9706-44ca59e7da73" providerId="ADAL" clId="{B5F761AA-BBB9-464F-9C88-6DDA7EFA1A7A}" dt="2022-09-25T15:39:59.510" v="193"/>
          <ac:inkMkLst>
            <pc:docMk/>
            <pc:sldMk cId="683252411" sldId="272"/>
            <ac:inkMk id="76" creationId="{890C162E-36A2-5AA6-FEF7-794A815D196C}"/>
          </ac:inkMkLst>
        </pc:inkChg>
        <pc:inkChg chg="add del">
          <ac:chgData name="YOON WADDY MYO MYINT -" userId="9ad15347-c991-4225-9706-44ca59e7da73" providerId="ADAL" clId="{B5F761AA-BBB9-464F-9C88-6DDA7EFA1A7A}" dt="2022-09-25T15:40:06.866" v="196"/>
          <ac:inkMkLst>
            <pc:docMk/>
            <pc:sldMk cId="683252411" sldId="272"/>
            <ac:inkMk id="77" creationId="{2584446C-B16C-A4C4-7566-0C12D18F1D9C}"/>
          </ac:inkMkLst>
        </pc:inkChg>
        <pc:inkChg chg="add del">
          <ac:chgData name="YOON WADDY MYO MYINT -" userId="9ad15347-c991-4225-9706-44ca59e7da73" providerId="ADAL" clId="{B5F761AA-BBB9-464F-9C88-6DDA7EFA1A7A}" dt="2022-09-25T15:40:06.866" v="196"/>
          <ac:inkMkLst>
            <pc:docMk/>
            <pc:sldMk cId="683252411" sldId="272"/>
            <ac:inkMk id="78" creationId="{0702F051-88C7-FCD6-718E-1261EA171B05}"/>
          </ac:inkMkLst>
        </pc:inkChg>
        <pc:inkChg chg="add reco">
          <ac:chgData name="YOON WADDY MYO MYINT -" userId="9ad15347-c991-4225-9706-44ca59e7da73" providerId="ADAL" clId="{B5F761AA-BBB9-464F-9C88-6DDA7EFA1A7A}" dt="2022-09-25T15:40:06.866" v="196"/>
          <ac:inkMkLst>
            <pc:docMk/>
            <pc:sldMk cId="683252411" sldId="272"/>
            <ac:inkMk id="79" creationId="{1C5CF6D9-BB1C-DB51-3781-3F847F2A68E4}"/>
          </ac:inkMkLst>
        </pc:inkChg>
        <pc:inkChg chg="add">
          <ac:chgData name="YOON WADDY MYO MYINT -" userId="9ad15347-c991-4225-9706-44ca59e7da73" providerId="ADAL" clId="{B5F761AA-BBB9-464F-9C88-6DDA7EFA1A7A}" dt="2022-09-25T15:40:07.714" v="197"/>
          <ac:inkMkLst>
            <pc:docMk/>
            <pc:sldMk cId="683252411" sldId="272"/>
            <ac:inkMk id="80" creationId="{D42296A7-1CD6-2FE7-32DC-75C63E418B56}"/>
          </ac:inkMkLst>
        </pc:inkChg>
        <pc:inkChg chg="add del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1" creationId="{69B5FF1C-0594-59DA-529C-1E12DC87DA60}"/>
          </ac:inkMkLst>
        </pc:inkChg>
        <pc:inkChg chg="add del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2" creationId="{02F78B57-B283-BA96-088F-871A19934DA4}"/>
          </ac:inkMkLst>
        </pc:inkChg>
        <pc:inkChg chg="add del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3" creationId="{C67965F6-B0C9-DAEE-9C84-B7379D8832D7}"/>
          </ac:inkMkLst>
        </pc:inkChg>
        <pc:inkChg chg="add del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4" creationId="{1359BF96-638B-B986-5CBE-33BC8D4E290F}"/>
          </ac:inkMkLst>
        </pc:inkChg>
        <pc:inkChg chg="add del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5" creationId="{72ED5A16-35D8-CC63-B3F1-C11461B87550}"/>
          </ac:inkMkLst>
        </pc:inkChg>
        <pc:inkChg chg="add reco">
          <ac:chgData name="YOON WADDY MYO MYINT -" userId="9ad15347-c991-4225-9706-44ca59e7da73" providerId="ADAL" clId="{B5F761AA-BBB9-464F-9C88-6DDA7EFA1A7A}" dt="2022-09-25T15:40:17.194" v="203"/>
          <ac:inkMkLst>
            <pc:docMk/>
            <pc:sldMk cId="683252411" sldId="272"/>
            <ac:inkMk id="86" creationId="{17266D40-BB7D-0A92-F9E3-2B5EFB876C03}"/>
          </ac:inkMkLst>
        </pc:inkChg>
        <pc:inkChg chg="add">
          <ac:chgData name="YOON WADDY MYO MYINT -" userId="9ad15347-c991-4225-9706-44ca59e7da73" providerId="ADAL" clId="{B5F761AA-BBB9-464F-9C88-6DDA7EFA1A7A}" dt="2022-09-25T15:40:20.537" v="204"/>
          <ac:inkMkLst>
            <pc:docMk/>
            <pc:sldMk cId="683252411" sldId="272"/>
            <ac:inkMk id="87" creationId="{F9726B5F-1EA1-2439-051D-54CF91B21CFB}"/>
          </ac:inkMkLst>
        </pc:inkChg>
        <pc:inkChg chg="add">
          <ac:chgData name="YOON WADDY MYO MYINT -" userId="9ad15347-c991-4225-9706-44ca59e7da73" providerId="ADAL" clId="{B5F761AA-BBB9-464F-9C88-6DDA7EFA1A7A}" dt="2022-09-25T15:40:24.202" v="205"/>
          <ac:inkMkLst>
            <pc:docMk/>
            <pc:sldMk cId="683252411" sldId="272"/>
            <ac:inkMk id="88" creationId="{F1A16A2A-E118-A187-C0E9-6042B096AACD}"/>
          </ac:inkMkLst>
        </pc:inkChg>
        <pc:inkChg chg="add del">
          <ac:chgData name="YOON WADDY MYO MYINT -" userId="9ad15347-c991-4225-9706-44ca59e7da73" providerId="ADAL" clId="{B5F761AA-BBB9-464F-9C88-6DDA7EFA1A7A}" dt="2022-09-25T15:40:32.816" v="208"/>
          <ac:inkMkLst>
            <pc:docMk/>
            <pc:sldMk cId="683252411" sldId="272"/>
            <ac:inkMk id="89" creationId="{5C247F32-E644-B71B-7AAB-D661B66CB666}"/>
          </ac:inkMkLst>
        </pc:inkChg>
        <pc:inkChg chg="add del">
          <ac:chgData name="YOON WADDY MYO MYINT -" userId="9ad15347-c991-4225-9706-44ca59e7da73" providerId="ADAL" clId="{B5F761AA-BBB9-464F-9C88-6DDA7EFA1A7A}" dt="2022-09-25T15:40:32.816" v="208"/>
          <ac:inkMkLst>
            <pc:docMk/>
            <pc:sldMk cId="683252411" sldId="272"/>
            <ac:inkMk id="90" creationId="{CD1993AE-13A3-11E0-C04A-750B0402ADFA}"/>
          </ac:inkMkLst>
        </pc:inkChg>
        <pc:inkChg chg="add del reco">
          <ac:chgData name="YOON WADDY MYO MYINT -" userId="9ad15347-c991-4225-9706-44ca59e7da73" providerId="ADAL" clId="{B5F761AA-BBB9-464F-9C88-6DDA7EFA1A7A}" dt="2022-09-25T15:41:40.112" v="228"/>
          <ac:inkMkLst>
            <pc:docMk/>
            <pc:sldMk cId="683252411" sldId="272"/>
            <ac:inkMk id="91" creationId="{765D7BEA-7A0A-73A9-1778-3D72C4677FF5}"/>
          </ac:inkMkLst>
        </pc:inkChg>
        <pc:inkChg chg="add del">
          <ac:chgData name="YOON WADDY MYO MYINT -" userId="9ad15347-c991-4225-9706-44ca59e7da73" providerId="ADAL" clId="{B5F761AA-BBB9-464F-9C88-6DDA7EFA1A7A}" dt="2022-09-25T15:40:45.768" v="215"/>
          <ac:inkMkLst>
            <pc:docMk/>
            <pc:sldMk cId="683252411" sldId="272"/>
            <ac:inkMk id="92" creationId="{5779136A-BAAA-7062-8398-93F75ADF6F59}"/>
          </ac:inkMkLst>
        </pc:inkChg>
        <pc:inkChg chg="add del">
          <ac:chgData name="YOON WADDY MYO MYINT -" userId="9ad15347-c991-4225-9706-44ca59e7da73" providerId="ADAL" clId="{B5F761AA-BBB9-464F-9C88-6DDA7EFA1A7A}" dt="2022-09-25T15:40:45.768" v="215"/>
          <ac:inkMkLst>
            <pc:docMk/>
            <pc:sldMk cId="683252411" sldId="272"/>
            <ac:inkMk id="93" creationId="{DEA49989-FEA0-3E5E-D139-3F07F0B61187}"/>
          </ac:inkMkLst>
        </pc:inkChg>
        <pc:inkChg chg="add del">
          <ac:chgData name="YOON WADDY MYO MYINT -" userId="9ad15347-c991-4225-9706-44ca59e7da73" providerId="ADAL" clId="{B5F761AA-BBB9-464F-9C88-6DDA7EFA1A7A}" dt="2022-09-25T15:40:45.768" v="215"/>
          <ac:inkMkLst>
            <pc:docMk/>
            <pc:sldMk cId="683252411" sldId="272"/>
            <ac:inkMk id="94" creationId="{2065ACAD-402C-F318-2CA7-744397744D9C}"/>
          </ac:inkMkLst>
        </pc:inkChg>
        <pc:inkChg chg="add del">
          <ac:chgData name="YOON WADDY MYO MYINT -" userId="9ad15347-c991-4225-9706-44ca59e7da73" providerId="ADAL" clId="{B5F761AA-BBB9-464F-9C88-6DDA7EFA1A7A}" dt="2022-09-25T15:40:45.768" v="215"/>
          <ac:inkMkLst>
            <pc:docMk/>
            <pc:sldMk cId="683252411" sldId="272"/>
            <ac:inkMk id="95" creationId="{DA048EE1-82BA-9C34-49E2-EC5574043110}"/>
          </ac:inkMkLst>
        </pc:inkChg>
        <pc:inkChg chg="add del">
          <ac:chgData name="YOON WADDY MYO MYINT -" userId="9ad15347-c991-4225-9706-44ca59e7da73" providerId="ADAL" clId="{B5F761AA-BBB9-464F-9C88-6DDA7EFA1A7A}" dt="2022-09-25T15:40:45.768" v="215"/>
          <ac:inkMkLst>
            <pc:docMk/>
            <pc:sldMk cId="683252411" sldId="272"/>
            <ac:inkMk id="96" creationId="{0A4669E4-9C96-2985-BC9A-58DF79AA494D}"/>
          </ac:inkMkLst>
        </pc:inkChg>
        <pc:inkChg chg="add del">
          <ac:chgData name="YOON WADDY MYO MYINT -" userId="9ad15347-c991-4225-9706-44ca59e7da73" providerId="ADAL" clId="{B5F761AA-BBB9-464F-9C88-6DDA7EFA1A7A}" dt="2022-09-25T15:41:47.074" v="231"/>
          <ac:inkMkLst>
            <pc:docMk/>
            <pc:sldMk cId="683252411" sldId="272"/>
            <ac:inkMk id="97" creationId="{94D40315-6879-D178-0048-55EB1C7A7094}"/>
          </ac:inkMkLst>
        </pc:inkChg>
        <pc:inkChg chg="add del mod reco modStrokes">
          <ac:chgData name="YOON WADDY MYO MYINT -" userId="9ad15347-c991-4225-9706-44ca59e7da73" providerId="ADAL" clId="{B5F761AA-BBB9-464F-9C88-6DDA7EFA1A7A}" dt="2022-09-25T15:41:35.053" v="227"/>
          <ac:inkMkLst>
            <pc:docMk/>
            <pc:sldMk cId="683252411" sldId="272"/>
            <ac:inkMk id="98" creationId="{831E4B42-23CF-A6EF-D64E-034C831FE4F1}"/>
          </ac:inkMkLst>
        </pc:inkChg>
        <pc:inkChg chg="add del">
          <ac:chgData name="YOON WADDY MYO MYINT -" userId="9ad15347-c991-4225-9706-44ca59e7da73" providerId="ADAL" clId="{B5F761AA-BBB9-464F-9C88-6DDA7EFA1A7A}" dt="2022-09-25T15:41:47.070" v="229"/>
          <ac:inkMkLst>
            <pc:docMk/>
            <pc:sldMk cId="683252411" sldId="272"/>
            <ac:inkMk id="99" creationId="{85FE1AFE-36AE-D735-C7D6-A364E2456E34}"/>
          </ac:inkMkLst>
        </pc:inkChg>
        <pc:inkChg chg="add del">
          <ac:chgData name="YOON WADDY MYO MYINT -" userId="9ad15347-c991-4225-9706-44ca59e7da73" providerId="ADAL" clId="{B5F761AA-BBB9-464F-9C88-6DDA7EFA1A7A}" dt="2022-09-25T15:41:47.071" v="230"/>
          <ac:inkMkLst>
            <pc:docMk/>
            <pc:sldMk cId="683252411" sldId="272"/>
            <ac:inkMk id="100" creationId="{30281D58-8CAE-0776-91C6-A01D47DFE1CA}"/>
          </ac:inkMkLst>
        </pc:inkChg>
        <pc:inkChg chg="add">
          <ac:chgData name="YOON WADDY MYO MYINT -" userId="9ad15347-c991-4225-9706-44ca59e7da73" providerId="ADAL" clId="{B5F761AA-BBB9-464F-9C88-6DDA7EFA1A7A}" dt="2022-09-25T15:40:56.650" v="218"/>
          <ac:inkMkLst>
            <pc:docMk/>
            <pc:sldMk cId="683252411" sldId="272"/>
            <ac:inkMk id="101" creationId="{44F1D246-BD89-E7B8-023E-E8EE8468C110}"/>
          </ac:inkMkLst>
        </pc:inkChg>
        <pc:inkChg chg="add">
          <ac:chgData name="YOON WADDY MYO MYINT -" userId="9ad15347-c991-4225-9706-44ca59e7da73" providerId="ADAL" clId="{B5F761AA-BBB9-464F-9C88-6DDA7EFA1A7A}" dt="2022-09-25T15:41:06.670" v="219"/>
          <ac:inkMkLst>
            <pc:docMk/>
            <pc:sldMk cId="683252411" sldId="272"/>
            <ac:inkMk id="102" creationId="{F0C1A42A-A953-4B39-B17A-4B8FAC1E67E9}"/>
          </ac:inkMkLst>
        </pc:inkChg>
        <pc:inkChg chg="add">
          <ac:chgData name="YOON WADDY MYO MYINT -" userId="9ad15347-c991-4225-9706-44ca59e7da73" providerId="ADAL" clId="{B5F761AA-BBB9-464F-9C88-6DDA7EFA1A7A}" dt="2022-09-25T15:41:09.762" v="220"/>
          <ac:inkMkLst>
            <pc:docMk/>
            <pc:sldMk cId="683252411" sldId="272"/>
            <ac:inkMk id="103" creationId="{CC7C2F14-C008-7C58-D987-4699319AF9BC}"/>
          </ac:inkMkLst>
        </pc:inkChg>
        <pc:inkChg chg="add del">
          <ac:chgData name="YOON WADDY MYO MYINT -" userId="9ad15347-c991-4225-9706-44ca59e7da73" providerId="ADAL" clId="{B5F761AA-BBB9-464F-9C88-6DDA7EFA1A7A}" dt="2022-09-25T15:41:21.822" v="223"/>
          <ac:inkMkLst>
            <pc:docMk/>
            <pc:sldMk cId="683252411" sldId="272"/>
            <ac:inkMk id="104" creationId="{D1B31EE4-BAFD-0368-C524-88238C9DA74F}"/>
          </ac:inkMkLst>
        </pc:inkChg>
        <pc:inkChg chg="add del">
          <ac:chgData name="YOON WADDY MYO MYINT -" userId="9ad15347-c991-4225-9706-44ca59e7da73" providerId="ADAL" clId="{B5F761AA-BBB9-464F-9C88-6DDA7EFA1A7A}" dt="2022-09-25T15:41:21.822" v="223"/>
          <ac:inkMkLst>
            <pc:docMk/>
            <pc:sldMk cId="683252411" sldId="272"/>
            <ac:inkMk id="105" creationId="{79211A2C-B5D3-A87E-5521-6E6EE44C5306}"/>
          </ac:inkMkLst>
        </pc:inkChg>
        <pc:inkChg chg="add reco">
          <ac:chgData name="YOON WADDY MYO MYINT -" userId="9ad15347-c991-4225-9706-44ca59e7da73" providerId="ADAL" clId="{B5F761AA-BBB9-464F-9C88-6DDA7EFA1A7A}" dt="2022-09-25T15:41:21.822" v="223"/>
          <ac:inkMkLst>
            <pc:docMk/>
            <pc:sldMk cId="683252411" sldId="272"/>
            <ac:inkMk id="106" creationId="{3313ED8A-24B8-2E8B-9970-2635C059D67D}"/>
          </ac:inkMkLst>
        </pc:inkChg>
        <pc:inkChg chg="add">
          <ac:chgData name="YOON WADDY MYO MYINT -" userId="9ad15347-c991-4225-9706-44ca59e7da73" providerId="ADAL" clId="{B5F761AA-BBB9-464F-9C88-6DDA7EFA1A7A}" dt="2022-09-25T15:41:53.089" v="232"/>
          <ac:inkMkLst>
            <pc:docMk/>
            <pc:sldMk cId="683252411" sldId="272"/>
            <ac:inkMk id="107" creationId="{D0861145-94C6-6056-58E5-E9C9F05E66FC}"/>
          </ac:inkMkLst>
        </pc:inkChg>
        <pc:inkChg chg="add">
          <ac:chgData name="YOON WADDY MYO MYINT -" userId="9ad15347-c991-4225-9706-44ca59e7da73" providerId="ADAL" clId="{B5F761AA-BBB9-464F-9C88-6DDA7EFA1A7A}" dt="2022-09-25T15:41:56.514" v="233"/>
          <ac:inkMkLst>
            <pc:docMk/>
            <pc:sldMk cId="683252411" sldId="272"/>
            <ac:inkMk id="108" creationId="{30D87CEF-2B18-FB5D-D79E-178ADBA6617E}"/>
          </ac:inkMkLst>
        </pc:inkChg>
        <pc:inkChg chg="add">
          <ac:chgData name="YOON WADDY MYO MYINT -" userId="9ad15347-c991-4225-9706-44ca59e7da73" providerId="ADAL" clId="{B5F761AA-BBB9-464F-9C88-6DDA7EFA1A7A}" dt="2022-09-25T15:42:06.276" v="234"/>
          <ac:inkMkLst>
            <pc:docMk/>
            <pc:sldMk cId="683252411" sldId="272"/>
            <ac:inkMk id="109" creationId="{39ADAE1A-B4C2-E4BE-D66F-0CA7EB2A29AD}"/>
          </ac:inkMkLst>
        </pc:inkChg>
        <pc:inkChg chg="add">
          <ac:chgData name="YOON WADDY MYO MYINT -" userId="9ad15347-c991-4225-9706-44ca59e7da73" providerId="ADAL" clId="{B5F761AA-BBB9-464F-9C88-6DDA7EFA1A7A}" dt="2022-09-25T15:42:12.084" v="235"/>
          <ac:inkMkLst>
            <pc:docMk/>
            <pc:sldMk cId="683252411" sldId="272"/>
            <ac:inkMk id="110" creationId="{38C9EB82-9D65-3DE8-7AB0-76944A2EB250}"/>
          </ac:inkMkLst>
        </pc:inkChg>
        <pc:inkChg chg="add">
          <ac:chgData name="YOON WADDY MYO MYINT -" userId="9ad15347-c991-4225-9706-44ca59e7da73" providerId="ADAL" clId="{B5F761AA-BBB9-464F-9C88-6DDA7EFA1A7A}" dt="2022-09-25T15:42:20.206" v="236"/>
          <ac:inkMkLst>
            <pc:docMk/>
            <pc:sldMk cId="683252411" sldId="272"/>
            <ac:inkMk id="111" creationId="{CC5BA81B-1CDA-1F49-6046-FE72054F39DB}"/>
          </ac:inkMkLst>
        </pc:inkChg>
        <pc:inkChg chg="add del">
          <ac:chgData name="YOON WADDY MYO MYINT -" userId="9ad15347-c991-4225-9706-44ca59e7da73" providerId="ADAL" clId="{B5F761AA-BBB9-464F-9C88-6DDA7EFA1A7A}" dt="2022-09-25T15:42:30.587" v="238"/>
          <ac:inkMkLst>
            <pc:docMk/>
            <pc:sldMk cId="683252411" sldId="272"/>
            <ac:inkMk id="112" creationId="{3CABA440-A329-5A55-F67E-992C169C9E44}"/>
          </ac:inkMkLst>
        </pc:inkChg>
        <pc:inkChg chg="add del">
          <ac:chgData name="YOON WADDY MYO MYINT -" userId="9ad15347-c991-4225-9706-44ca59e7da73" providerId="ADAL" clId="{B5F761AA-BBB9-464F-9C88-6DDA7EFA1A7A}" dt="2022-09-25T15:42:35.478" v="241"/>
          <ac:inkMkLst>
            <pc:docMk/>
            <pc:sldMk cId="683252411" sldId="272"/>
            <ac:inkMk id="113" creationId="{C5AA5820-6AE3-3AF8-525A-9A43BF978D18}"/>
          </ac:inkMkLst>
        </pc:inkChg>
        <pc:inkChg chg="add del">
          <ac:chgData name="YOON WADDY MYO MYINT -" userId="9ad15347-c991-4225-9706-44ca59e7da73" providerId="ADAL" clId="{B5F761AA-BBB9-464F-9C88-6DDA7EFA1A7A}" dt="2022-09-25T15:42:35.478" v="241"/>
          <ac:inkMkLst>
            <pc:docMk/>
            <pc:sldMk cId="683252411" sldId="272"/>
            <ac:inkMk id="114" creationId="{8B3A688F-1819-505F-F524-E8287B00281D}"/>
          </ac:inkMkLst>
        </pc:inkChg>
        <pc:inkChg chg="add reco">
          <ac:chgData name="YOON WADDY MYO MYINT -" userId="9ad15347-c991-4225-9706-44ca59e7da73" providerId="ADAL" clId="{B5F761AA-BBB9-464F-9C88-6DDA7EFA1A7A}" dt="2022-09-25T15:42:35.478" v="241"/>
          <ac:inkMkLst>
            <pc:docMk/>
            <pc:sldMk cId="683252411" sldId="272"/>
            <ac:inkMk id="115" creationId="{58C42C87-164A-FB45-1084-05D3430A300A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16" creationId="{FBEFDF49-17B5-8360-C5BC-72DBC4DF1EB4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17" creationId="{36B4BD79-ADC1-B15C-69FF-3BDDD8E97F17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18" creationId="{DF64B3DC-68D6-F4C6-5ECA-701EB940032F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19" creationId="{9BAB3482-5BCB-CDF7-29FC-E2A285FC15A1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20" creationId="{E2D2A37A-A5F2-C881-A594-5D7A24875984}"/>
          </ac:inkMkLst>
        </pc:inkChg>
        <pc:inkChg chg="add del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21" creationId="{B15DFE68-3F8B-CB4F-EEA9-07AE577369E0}"/>
          </ac:inkMkLst>
        </pc:inkChg>
        <pc:inkChg chg="add reco">
          <ac:chgData name="YOON WADDY MYO MYINT -" userId="9ad15347-c991-4225-9706-44ca59e7da73" providerId="ADAL" clId="{B5F761AA-BBB9-464F-9C88-6DDA7EFA1A7A}" dt="2022-09-25T15:42:43.648" v="248"/>
          <ac:inkMkLst>
            <pc:docMk/>
            <pc:sldMk cId="683252411" sldId="272"/>
            <ac:inkMk id="122" creationId="{17847435-09BF-FFC4-587F-B5076417A5A2}"/>
          </ac:inkMkLst>
        </pc:inkChg>
        <pc:inkChg chg="add">
          <ac:chgData name="YOON WADDY MYO MYINT -" userId="9ad15347-c991-4225-9706-44ca59e7da73" providerId="ADAL" clId="{B5F761AA-BBB9-464F-9C88-6DDA7EFA1A7A}" dt="2022-09-25T15:42:46.463" v="249"/>
          <ac:inkMkLst>
            <pc:docMk/>
            <pc:sldMk cId="683252411" sldId="272"/>
            <ac:inkMk id="123" creationId="{EBC2A3A9-0C04-87BD-0B40-672BC554A750}"/>
          </ac:inkMkLst>
        </pc:inkChg>
        <pc:inkChg chg="add del">
          <ac:chgData name="YOON WADDY MYO MYINT -" userId="9ad15347-c991-4225-9706-44ca59e7da73" providerId="ADAL" clId="{B5F761AA-BBB9-464F-9C88-6DDA7EFA1A7A}" dt="2022-09-25T15:42:56.528" v="254"/>
          <ac:inkMkLst>
            <pc:docMk/>
            <pc:sldMk cId="683252411" sldId="272"/>
            <ac:inkMk id="124" creationId="{90E21DA3-90D0-77C3-57F8-2C6E2C904087}"/>
          </ac:inkMkLst>
        </pc:inkChg>
        <pc:inkChg chg="add del">
          <ac:chgData name="YOON WADDY MYO MYINT -" userId="9ad15347-c991-4225-9706-44ca59e7da73" providerId="ADAL" clId="{B5F761AA-BBB9-464F-9C88-6DDA7EFA1A7A}" dt="2022-09-25T15:42:56.528" v="254"/>
          <ac:inkMkLst>
            <pc:docMk/>
            <pc:sldMk cId="683252411" sldId="272"/>
            <ac:inkMk id="125" creationId="{438AEE18-971B-DFD1-211C-E19BA9DE0859}"/>
          </ac:inkMkLst>
        </pc:inkChg>
        <pc:inkChg chg="add del">
          <ac:chgData name="YOON WADDY MYO MYINT -" userId="9ad15347-c991-4225-9706-44ca59e7da73" providerId="ADAL" clId="{B5F761AA-BBB9-464F-9C88-6DDA7EFA1A7A}" dt="2022-09-25T15:42:56.528" v="254"/>
          <ac:inkMkLst>
            <pc:docMk/>
            <pc:sldMk cId="683252411" sldId="272"/>
            <ac:inkMk id="126" creationId="{BE1D9F71-43DB-DEC5-E271-6D811DFD34B3}"/>
          </ac:inkMkLst>
        </pc:inkChg>
        <pc:inkChg chg="add del">
          <ac:chgData name="YOON WADDY MYO MYINT -" userId="9ad15347-c991-4225-9706-44ca59e7da73" providerId="ADAL" clId="{B5F761AA-BBB9-464F-9C88-6DDA7EFA1A7A}" dt="2022-09-25T15:42:56.528" v="254"/>
          <ac:inkMkLst>
            <pc:docMk/>
            <pc:sldMk cId="683252411" sldId="272"/>
            <ac:inkMk id="127" creationId="{F924A84D-6C4B-ED5E-9423-FEBC03101E60}"/>
          </ac:inkMkLst>
        </pc:inkChg>
        <pc:inkChg chg="add del reco">
          <ac:chgData name="YOON WADDY MYO MYINT -" userId="9ad15347-c991-4225-9706-44ca59e7da73" providerId="ADAL" clId="{B5F761AA-BBB9-464F-9C88-6DDA7EFA1A7A}" dt="2022-09-25T15:45:13.187" v="317"/>
          <ac:inkMkLst>
            <pc:docMk/>
            <pc:sldMk cId="683252411" sldId="272"/>
            <ac:inkMk id="128" creationId="{BDEA99E2-0546-F75F-D7EC-F385095F04F9}"/>
          </ac:inkMkLst>
        </pc:inkChg>
        <pc:inkChg chg="add del">
          <ac:chgData name="YOON WADDY MYO MYINT -" userId="9ad15347-c991-4225-9706-44ca59e7da73" providerId="ADAL" clId="{B5F761AA-BBB9-464F-9C88-6DDA7EFA1A7A}" dt="2022-09-25T15:43:00.468" v="257"/>
          <ac:inkMkLst>
            <pc:docMk/>
            <pc:sldMk cId="683252411" sldId="272"/>
            <ac:inkMk id="129" creationId="{A27BA6BA-6418-6699-00DB-9BD41F3A5EB8}"/>
          </ac:inkMkLst>
        </pc:inkChg>
        <pc:inkChg chg="add del">
          <ac:chgData name="YOON WADDY MYO MYINT -" userId="9ad15347-c991-4225-9706-44ca59e7da73" providerId="ADAL" clId="{B5F761AA-BBB9-464F-9C88-6DDA7EFA1A7A}" dt="2022-09-25T15:43:00.468" v="257"/>
          <ac:inkMkLst>
            <pc:docMk/>
            <pc:sldMk cId="683252411" sldId="272"/>
            <ac:inkMk id="130" creationId="{139E1D20-A79F-2372-4FAB-D981EB7F4E1C}"/>
          </ac:inkMkLst>
        </pc:inkChg>
        <pc:inkChg chg="add del reco">
          <ac:chgData name="YOON WADDY MYO MYINT -" userId="9ad15347-c991-4225-9706-44ca59e7da73" providerId="ADAL" clId="{B5F761AA-BBB9-464F-9C88-6DDA7EFA1A7A}" dt="2022-09-25T15:45:13.180" v="315"/>
          <ac:inkMkLst>
            <pc:docMk/>
            <pc:sldMk cId="683252411" sldId="272"/>
            <ac:inkMk id="131" creationId="{106B44C4-F138-BDB9-7B76-DE69EBE08DEF}"/>
          </ac:inkMkLst>
        </pc:inkChg>
        <pc:inkChg chg="add del">
          <ac:chgData name="YOON WADDY MYO MYINT -" userId="9ad15347-c991-4225-9706-44ca59e7da73" providerId="ADAL" clId="{B5F761AA-BBB9-464F-9C88-6DDA7EFA1A7A}" dt="2022-09-25T15:43:07.108" v="262"/>
          <ac:inkMkLst>
            <pc:docMk/>
            <pc:sldMk cId="683252411" sldId="272"/>
            <ac:inkMk id="132" creationId="{5E7FE4E5-82B0-D374-D398-46B77E03564F}"/>
          </ac:inkMkLst>
        </pc:inkChg>
        <pc:inkChg chg="add del">
          <ac:chgData name="YOON WADDY MYO MYINT -" userId="9ad15347-c991-4225-9706-44ca59e7da73" providerId="ADAL" clId="{B5F761AA-BBB9-464F-9C88-6DDA7EFA1A7A}" dt="2022-09-25T15:43:07.108" v="262"/>
          <ac:inkMkLst>
            <pc:docMk/>
            <pc:sldMk cId="683252411" sldId="272"/>
            <ac:inkMk id="133" creationId="{F5794039-2E23-4B1C-3723-9122FFFC90CB}"/>
          </ac:inkMkLst>
        </pc:inkChg>
        <pc:inkChg chg="add del">
          <ac:chgData name="YOON WADDY MYO MYINT -" userId="9ad15347-c991-4225-9706-44ca59e7da73" providerId="ADAL" clId="{B5F761AA-BBB9-464F-9C88-6DDA7EFA1A7A}" dt="2022-09-25T15:43:07.108" v="262"/>
          <ac:inkMkLst>
            <pc:docMk/>
            <pc:sldMk cId="683252411" sldId="272"/>
            <ac:inkMk id="134" creationId="{C74C23B0-2322-6E78-ADB4-D39B8CF9CEB6}"/>
          </ac:inkMkLst>
        </pc:inkChg>
        <pc:inkChg chg="add del reco">
          <ac:chgData name="YOON WADDY MYO MYINT -" userId="9ad15347-c991-4225-9706-44ca59e7da73" providerId="ADAL" clId="{B5F761AA-BBB9-464F-9C88-6DDA7EFA1A7A}" dt="2022-09-25T15:43:07.108" v="262"/>
          <ac:inkMkLst>
            <pc:docMk/>
            <pc:sldMk cId="683252411" sldId="272"/>
            <ac:inkMk id="135" creationId="{DB84D233-4AAE-5938-6DC6-68B384054FA1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36" creationId="{13B8DAF4-1B89-D01C-8274-C2251FE2B4B9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37" creationId="{B5FFF149-435F-EE10-7D7E-57521D2C2B3E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38" creationId="{A6AAD96A-D7A6-8EA0-AC62-FEDFF390FD02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39" creationId="{4CDF9C6D-2950-11B0-E295-45779A017043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0" creationId="{6DFE6999-D348-8D5A-5BC3-DFB35F4C5499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1" creationId="{C58C5E10-B1EB-01DA-5A19-65A558D4B5BC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2" creationId="{34CEC70E-508E-EE71-B922-2371E7CBFBC5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3" creationId="{60E25E9C-0F18-E929-4E9B-6DB51C2818F2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4" creationId="{55291A5A-630A-58C7-3B9F-9921E7E5922A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5" creationId="{F7628CDF-CF14-6BD1-C65B-56F90747A0A9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6" creationId="{BE98D40E-4EC1-806C-7E6A-8CEB7659AC24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7" creationId="{A1B3F582-4D87-2B5B-DB53-26370D8388D5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8" creationId="{61E5672F-2DBB-5C83-2515-26DAEF08354D}"/>
          </ac:inkMkLst>
        </pc:inkChg>
        <pc:inkChg chg="add del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49" creationId="{C72FF295-35D7-9F7E-975E-9803F808CEA7}"/>
          </ac:inkMkLst>
        </pc:inkChg>
        <pc:inkChg chg="add reco">
          <ac:chgData name="YOON WADDY MYO MYINT -" userId="9ad15347-c991-4225-9706-44ca59e7da73" providerId="ADAL" clId="{B5F761AA-BBB9-464F-9C88-6DDA7EFA1A7A}" dt="2022-09-25T15:43:13.631" v="277"/>
          <ac:inkMkLst>
            <pc:docMk/>
            <pc:sldMk cId="683252411" sldId="272"/>
            <ac:inkMk id="150" creationId="{B8AF862F-E13F-63B4-76D1-658FE30B77D0}"/>
          </ac:inkMkLst>
        </pc:inkChg>
        <pc:inkChg chg="add del">
          <ac:chgData name="YOON WADDY MYO MYINT -" userId="9ad15347-c991-4225-9706-44ca59e7da73" providerId="ADAL" clId="{B5F761AA-BBB9-464F-9C88-6DDA7EFA1A7A}" dt="2022-09-25T15:45:13.189" v="318"/>
          <ac:inkMkLst>
            <pc:docMk/>
            <pc:sldMk cId="683252411" sldId="272"/>
            <ac:inkMk id="151" creationId="{E0FD52CA-3636-34B3-D766-B798FC29A616}"/>
          </ac:inkMkLst>
        </pc:inkChg>
        <pc:inkChg chg="add del">
          <ac:chgData name="YOON WADDY MYO MYINT -" userId="9ad15347-c991-4225-9706-44ca59e7da73" providerId="ADAL" clId="{B5F761AA-BBB9-464F-9C88-6DDA7EFA1A7A}" dt="2022-09-25T15:45:13.175" v="313"/>
          <ac:inkMkLst>
            <pc:docMk/>
            <pc:sldMk cId="683252411" sldId="272"/>
            <ac:inkMk id="152" creationId="{80A2C912-3208-6795-6268-F2939AD276F6}"/>
          </ac:inkMkLst>
        </pc:inkChg>
        <pc:inkChg chg="add del">
          <ac:chgData name="YOON WADDY MYO MYINT -" userId="9ad15347-c991-4225-9706-44ca59e7da73" providerId="ADAL" clId="{B5F761AA-BBB9-464F-9C88-6DDA7EFA1A7A}" dt="2022-09-25T15:45:13.178" v="314"/>
          <ac:inkMkLst>
            <pc:docMk/>
            <pc:sldMk cId="683252411" sldId="272"/>
            <ac:inkMk id="153" creationId="{59972068-DAA9-EDEA-9E9C-B47E636D60DC}"/>
          </ac:inkMkLst>
        </pc:inkChg>
        <pc:inkChg chg="add del">
          <ac:chgData name="YOON WADDY MYO MYINT -" userId="9ad15347-c991-4225-9706-44ca59e7da73" providerId="ADAL" clId="{B5F761AA-BBB9-464F-9C88-6DDA7EFA1A7A}" dt="2022-09-25T15:45:09.776" v="312"/>
          <ac:inkMkLst>
            <pc:docMk/>
            <pc:sldMk cId="683252411" sldId="272"/>
            <ac:inkMk id="154" creationId="{15D1F8A9-C411-7D76-C476-C1A4060DB1A3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55" creationId="{99C1165D-9B52-74BC-EA80-A8623E514898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56" creationId="{E16B41A5-76C3-8E09-3E5E-9ECC53AA9B02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57" creationId="{8CAA222A-BCD8-0A48-C2B1-1E0DC3823341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58" creationId="{3FE43CB1-6E18-7808-65D1-699B3523AF07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59" creationId="{DA67850E-BA0C-A65D-22D1-8D2099A278DA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60" creationId="{776CBB91-3FCA-2006-5233-1963472AC599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61" creationId="{3DA46008-6DCF-EF2A-394A-C7745C0080CB}"/>
          </ac:inkMkLst>
        </pc:inkChg>
        <pc:inkChg chg="add del">
          <ac:chgData name="YOON WADDY MYO MYINT -" userId="9ad15347-c991-4225-9706-44ca59e7da73" providerId="ADAL" clId="{B5F761AA-BBB9-464F-9C88-6DDA7EFA1A7A}" dt="2022-09-25T15:44:21.349" v="290"/>
          <ac:inkMkLst>
            <pc:docMk/>
            <pc:sldMk cId="683252411" sldId="272"/>
            <ac:inkMk id="162" creationId="{1C0809D2-EA8D-C302-D07C-C3084404C506}"/>
          </ac:inkMkLst>
        </pc:inkChg>
        <pc:inkChg chg="add del reco">
          <ac:chgData name="YOON WADDY MYO MYINT -" userId="9ad15347-c991-4225-9706-44ca59e7da73" providerId="ADAL" clId="{B5F761AA-BBB9-464F-9C88-6DDA7EFA1A7A}" dt="2022-09-25T15:45:13.185" v="316"/>
          <ac:inkMkLst>
            <pc:docMk/>
            <pc:sldMk cId="683252411" sldId="272"/>
            <ac:inkMk id="163" creationId="{622265FF-EF6C-BF30-5F93-4D672E913A6A}"/>
          </ac:inkMkLst>
        </pc:inkChg>
        <pc:inkChg chg="add del">
          <ac:chgData name="YOON WADDY MYO MYINT -" userId="9ad15347-c991-4225-9706-44ca59e7da73" providerId="ADAL" clId="{B5F761AA-BBB9-464F-9C88-6DDA7EFA1A7A}" dt="2022-09-25T15:44:36.287" v="295"/>
          <ac:inkMkLst>
            <pc:docMk/>
            <pc:sldMk cId="683252411" sldId="272"/>
            <ac:inkMk id="164" creationId="{FB07A7B5-F2F3-96D3-2590-41271CFFBF27}"/>
          </ac:inkMkLst>
        </pc:inkChg>
        <pc:inkChg chg="add del">
          <ac:chgData name="YOON WADDY MYO MYINT -" userId="9ad15347-c991-4225-9706-44ca59e7da73" providerId="ADAL" clId="{B5F761AA-BBB9-464F-9C88-6DDA7EFA1A7A}" dt="2022-09-25T15:44:36.287" v="295"/>
          <ac:inkMkLst>
            <pc:docMk/>
            <pc:sldMk cId="683252411" sldId="272"/>
            <ac:inkMk id="165" creationId="{F7DED708-0B57-72B8-E5B8-21FE295AF7C8}"/>
          </ac:inkMkLst>
        </pc:inkChg>
        <pc:inkChg chg="add del">
          <ac:chgData name="YOON WADDY MYO MYINT -" userId="9ad15347-c991-4225-9706-44ca59e7da73" providerId="ADAL" clId="{B5F761AA-BBB9-464F-9C88-6DDA7EFA1A7A}" dt="2022-09-25T15:44:36.287" v="295"/>
          <ac:inkMkLst>
            <pc:docMk/>
            <pc:sldMk cId="683252411" sldId="272"/>
            <ac:inkMk id="166" creationId="{68E12DF3-A80F-D6C5-5026-9271D71C5A52}"/>
          </ac:inkMkLst>
        </pc:inkChg>
        <pc:inkChg chg="add del">
          <ac:chgData name="YOON WADDY MYO MYINT -" userId="9ad15347-c991-4225-9706-44ca59e7da73" providerId="ADAL" clId="{B5F761AA-BBB9-464F-9C88-6DDA7EFA1A7A}" dt="2022-09-25T15:44:36.287" v="295"/>
          <ac:inkMkLst>
            <pc:docMk/>
            <pc:sldMk cId="683252411" sldId="272"/>
            <ac:inkMk id="167" creationId="{AC672C1F-20B8-599B-D0B2-EEAB1E9BB045}"/>
          </ac:inkMkLst>
        </pc:inkChg>
        <pc:inkChg chg="add reco">
          <ac:chgData name="YOON WADDY MYO MYINT -" userId="9ad15347-c991-4225-9706-44ca59e7da73" providerId="ADAL" clId="{B5F761AA-BBB9-464F-9C88-6DDA7EFA1A7A}" dt="2022-09-25T15:44:36.287" v="295"/>
          <ac:inkMkLst>
            <pc:docMk/>
            <pc:sldMk cId="683252411" sldId="272"/>
            <ac:inkMk id="168" creationId="{730302C3-29BD-B2A6-856E-CAB2A81A6944}"/>
          </ac:inkMkLst>
        </pc:inkChg>
        <pc:inkChg chg="add del">
          <ac:chgData name="YOON WADDY MYO MYINT -" userId="9ad15347-c991-4225-9706-44ca59e7da73" providerId="ADAL" clId="{B5F761AA-BBB9-464F-9C88-6DDA7EFA1A7A}" dt="2022-09-25T15:44:43.538" v="297"/>
          <ac:inkMkLst>
            <pc:docMk/>
            <pc:sldMk cId="683252411" sldId="272"/>
            <ac:inkMk id="169" creationId="{977195A3-91CC-7CC7-1EDB-DB540F0F2659}"/>
          </ac:inkMkLst>
        </pc:inkChg>
        <pc:inkChg chg="add del">
          <ac:chgData name="YOON WADDY MYO MYINT -" userId="9ad15347-c991-4225-9706-44ca59e7da73" providerId="ADAL" clId="{B5F761AA-BBB9-464F-9C88-6DDA7EFA1A7A}" dt="2022-09-25T15:44:46.837" v="299"/>
          <ac:inkMkLst>
            <pc:docMk/>
            <pc:sldMk cId="683252411" sldId="272"/>
            <ac:inkMk id="170" creationId="{AD3331DD-5ADE-FB41-BD21-042A171D9F81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1" creationId="{2AB90D95-B548-B4A0-E7CF-FA1685E7AE02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2" creationId="{57264098-9FEF-D97E-B8EA-5E06B974070A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3" creationId="{1DC1018E-92E5-A15E-B187-799E35668550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4" creationId="{878289C8-D828-562C-8FA4-0040D898509F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5" creationId="{0B815BB0-BF47-2053-6518-DC49E481DFBB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6" creationId="{61E8B26E-EA04-3F8C-3D2D-AD7DF7048117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7" creationId="{4A0A5D20-AE4F-2F03-E57B-5E6F1B7625E4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8" creationId="{36AA8C50-988D-32D2-18DF-15C13122653C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79" creationId="{1AD35E98-9EF2-F53B-C3CF-50832ECD8EB4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80" creationId="{2C9E9DBD-F7B3-2208-EDF8-B8CE9EF79EE0}"/>
          </ac:inkMkLst>
        </pc:inkChg>
        <pc:inkChg chg="add del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81" creationId="{BD00C13E-9D22-9FB6-D8B9-5F9AA05304D9}"/>
          </ac:inkMkLst>
        </pc:inkChg>
        <pc:inkChg chg="add reco">
          <ac:chgData name="YOON WADDY MYO MYINT -" userId="9ad15347-c991-4225-9706-44ca59e7da73" providerId="ADAL" clId="{B5F761AA-BBB9-464F-9C88-6DDA7EFA1A7A}" dt="2022-09-25T15:44:56.584" v="311"/>
          <ac:inkMkLst>
            <pc:docMk/>
            <pc:sldMk cId="683252411" sldId="272"/>
            <ac:inkMk id="182" creationId="{BB6E012A-F57D-7EFD-4276-13538E3DA08F}"/>
          </ac:inkMkLst>
        </pc:inkChg>
        <pc:inkChg chg="add del">
          <ac:chgData name="YOON WADDY MYO MYINT -" userId="9ad15347-c991-4225-9706-44ca59e7da73" providerId="ADAL" clId="{B5F761AA-BBB9-464F-9C88-6DDA7EFA1A7A}" dt="2022-09-25T15:45:25.152" v="321"/>
          <ac:inkMkLst>
            <pc:docMk/>
            <pc:sldMk cId="683252411" sldId="272"/>
            <ac:inkMk id="183" creationId="{C3694A6A-3B63-7E2E-1DAB-09ABE2E47F46}"/>
          </ac:inkMkLst>
        </pc:inkChg>
        <pc:inkChg chg="add del">
          <ac:chgData name="YOON WADDY MYO MYINT -" userId="9ad15347-c991-4225-9706-44ca59e7da73" providerId="ADAL" clId="{B5F761AA-BBB9-464F-9C88-6DDA7EFA1A7A}" dt="2022-09-25T15:45:25.152" v="321"/>
          <ac:inkMkLst>
            <pc:docMk/>
            <pc:sldMk cId="683252411" sldId="272"/>
            <ac:inkMk id="184" creationId="{C92FB24F-C4D4-D830-8834-BFB967C0C36E}"/>
          </ac:inkMkLst>
        </pc:inkChg>
        <pc:inkChg chg="add del reco">
          <ac:chgData name="YOON WADDY MYO MYINT -" userId="9ad15347-c991-4225-9706-44ca59e7da73" providerId="ADAL" clId="{B5F761AA-BBB9-464F-9C88-6DDA7EFA1A7A}" dt="2022-09-25T15:45:43.153" v="330"/>
          <ac:inkMkLst>
            <pc:docMk/>
            <pc:sldMk cId="683252411" sldId="272"/>
            <ac:inkMk id="185" creationId="{694FAD3A-93E2-3245-3A3B-A79227306CFC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86" creationId="{3D813360-FA49-581C-931C-C08C5D058227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87" creationId="{E4832FFF-EA28-C0C7-BD5D-AC564902F763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88" creationId="{B3C1C106-AEAF-6AB2-16DF-76C96407E416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89" creationId="{14DE117D-66E6-FB47-1595-0BFDBCFE42CB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90" creationId="{71A6694B-7697-DF5B-3734-1C9DF459F3FC}"/>
          </ac:inkMkLst>
        </pc:inkChg>
        <pc:inkChg chg="add del">
          <ac:chgData name="YOON WADDY MYO MYINT -" userId="9ad15347-c991-4225-9706-44ca59e7da73" providerId="ADAL" clId="{B5F761AA-BBB9-464F-9C88-6DDA7EFA1A7A}" dt="2022-09-25T15:45:34.809" v="328"/>
          <ac:inkMkLst>
            <pc:docMk/>
            <pc:sldMk cId="683252411" sldId="272"/>
            <ac:inkMk id="191" creationId="{75019A28-882F-9C99-FC8C-C4C85F163712}"/>
          </ac:inkMkLst>
        </pc:inkChg>
        <pc:inkChg chg="add del reco">
          <ac:chgData name="YOON WADDY MYO MYINT -" userId="9ad15347-c991-4225-9706-44ca59e7da73" providerId="ADAL" clId="{B5F761AA-BBB9-464F-9C88-6DDA7EFA1A7A}" dt="2022-09-25T15:45:43.148" v="329"/>
          <ac:inkMkLst>
            <pc:docMk/>
            <pc:sldMk cId="683252411" sldId="272"/>
            <ac:inkMk id="192" creationId="{E51848A5-488A-19DE-89A3-6C0BD8403BE4}"/>
          </ac:inkMkLst>
        </pc:inkChg>
        <pc:inkChg chg="add">
          <ac:chgData name="YOON WADDY MYO MYINT -" userId="9ad15347-c991-4225-9706-44ca59e7da73" providerId="ADAL" clId="{B5F761AA-BBB9-464F-9C88-6DDA7EFA1A7A}" dt="2022-09-25T15:45:51.601" v="331"/>
          <ac:inkMkLst>
            <pc:docMk/>
            <pc:sldMk cId="683252411" sldId="272"/>
            <ac:inkMk id="193" creationId="{D5172E67-0DAB-D469-D44C-7DF1DB6FC534}"/>
          </ac:inkMkLst>
        </pc:inkChg>
        <pc:inkChg chg="add">
          <ac:chgData name="YOON WADDY MYO MYINT -" userId="9ad15347-c991-4225-9706-44ca59e7da73" providerId="ADAL" clId="{B5F761AA-BBB9-464F-9C88-6DDA7EFA1A7A}" dt="2022-09-25T15:46:01.564" v="332"/>
          <ac:inkMkLst>
            <pc:docMk/>
            <pc:sldMk cId="683252411" sldId="272"/>
            <ac:inkMk id="194" creationId="{FB4B994B-CC7C-1083-1BD5-1F939EC2ADE5}"/>
          </ac:inkMkLst>
        </pc:inkChg>
        <pc:inkChg chg="add">
          <ac:chgData name="YOON WADDY MYO MYINT -" userId="9ad15347-c991-4225-9706-44ca59e7da73" providerId="ADAL" clId="{B5F761AA-BBB9-464F-9C88-6DDA7EFA1A7A}" dt="2022-09-25T15:46:10.336" v="333"/>
          <ac:inkMkLst>
            <pc:docMk/>
            <pc:sldMk cId="683252411" sldId="272"/>
            <ac:inkMk id="195" creationId="{322306A2-67A0-F067-6C43-06188EEDC6F8}"/>
          </ac:inkMkLst>
        </pc:inkChg>
        <pc:inkChg chg="add">
          <ac:chgData name="YOON WADDY MYO MYINT -" userId="9ad15347-c991-4225-9706-44ca59e7da73" providerId="ADAL" clId="{B5F761AA-BBB9-464F-9C88-6DDA7EFA1A7A}" dt="2022-09-25T15:46:16.523" v="334"/>
          <ac:inkMkLst>
            <pc:docMk/>
            <pc:sldMk cId="683252411" sldId="272"/>
            <ac:inkMk id="196" creationId="{100BA139-3591-1F02-71A6-31F96260D84E}"/>
          </ac:inkMkLst>
        </pc:inkChg>
        <pc:inkChg chg="add del">
          <ac:chgData name="YOON WADDY MYO MYINT -" userId="9ad15347-c991-4225-9706-44ca59e7da73" providerId="ADAL" clId="{B5F761AA-BBB9-464F-9C88-6DDA7EFA1A7A}" dt="2022-09-25T15:46:29.678" v="338"/>
          <ac:inkMkLst>
            <pc:docMk/>
            <pc:sldMk cId="683252411" sldId="272"/>
            <ac:inkMk id="197" creationId="{48DBBF8A-68F1-3944-E312-7319FDB793AC}"/>
          </ac:inkMkLst>
        </pc:inkChg>
        <pc:inkChg chg="add del">
          <ac:chgData name="YOON WADDY MYO MYINT -" userId="9ad15347-c991-4225-9706-44ca59e7da73" providerId="ADAL" clId="{B5F761AA-BBB9-464F-9C88-6DDA7EFA1A7A}" dt="2022-09-25T15:46:29.678" v="338"/>
          <ac:inkMkLst>
            <pc:docMk/>
            <pc:sldMk cId="683252411" sldId="272"/>
            <ac:inkMk id="198" creationId="{C56512A1-8660-10A7-02F9-68D5577E29FB}"/>
          </ac:inkMkLst>
        </pc:inkChg>
        <pc:inkChg chg="add del">
          <ac:chgData name="YOON WADDY MYO MYINT -" userId="9ad15347-c991-4225-9706-44ca59e7da73" providerId="ADAL" clId="{B5F761AA-BBB9-464F-9C88-6DDA7EFA1A7A}" dt="2022-09-25T15:46:29.678" v="338"/>
          <ac:inkMkLst>
            <pc:docMk/>
            <pc:sldMk cId="683252411" sldId="272"/>
            <ac:inkMk id="201" creationId="{4BF34D2A-8230-5451-D5CA-050526BC3246}"/>
          </ac:inkMkLst>
        </pc:inkChg>
        <pc:inkChg chg="add mod reco modStrokes">
          <ac:chgData name="YOON WADDY MYO MYINT -" userId="9ad15347-c991-4225-9706-44ca59e7da73" providerId="ADAL" clId="{B5F761AA-BBB9-464F-9C88-6DDA7EFA1A7A}" dt="2022-09-25T15:46:39.988" v="339"/>
          <ac:inkMkLst>
            <pc:docMk/>
            <pc:sldMk cId="683252411" sldId="272"/>
            <ac:inkMk id="202" creationId="{B0EBE2D6-36FC-E99A-00C5-AB8640B3150B}"/>
          </ac:inkMkLst>
        </pc:inkChg>
      </pc:sldChg>
    </pc:docChg>
  </pc:docChgLst>
  <pc:docChgLst>
    <pc:chgData name="Guest User" userId="S::urn:spo:anon#0f1e181cf5ad8c63c64e1dc3df86a9a27bc196aad4e2c7013b1a31702283ad3e::" providerId="AD" clId="Web-{E61F64C9-F629-3FB1-F1F9-42AA2372698E}"/>
    <pc:docChg chg="modSld">
      <pc:chgData name="Guest User" userId="S::urn:spo:anon#0f1e181cf5ad8c63c64e1dc3df86a9a27bc196aad4e2c7013b1a31702283ad3e::" providerId="AD" clId="Web-{E61F64C9-F629-3FB1-F1F9-42AA2372698E}" dt="2022-07-13T03:27:16.269" v="22" actId="20577"/>
      <pc:docMkLst>
        <pc:docMk/>
      </pc:docMkLst>
      <pc:sldChg chg="modSp">
        <pc:chgData name="Guest User" userId="S::urn:spo:anon#0f1e181cf5ad8c63c64e1dc3df86a9a27bc196aad4e2c7013b1a31702283ad3e::" providerId="AD" clId="Web-{E61F64C9-F629-3FB1-F1F9-42AA2372698E}" dt="2022-07-13T03:27:16.269" v="22" actId="20577"/>
        <pc:sldMkLst>
          <pc:docMk/>
          <pc:sldMk cId="2376902651" sldId="258"/>
        </pc:sldMkLst>
        <pc:spChg chg="mod">
          <ac:chgData name="Guest User" userId="S::urn:spo:anon#0f1e181cf5ad8c63c64e1dc3df86a9a27bc196aad4e2c7013b1a31702283ad3e::" providerId="AD" clId="Web-{E61F64C9-F629-3FB1-F1F9-42AA2372698E}" dt="2022-07-13T03:27:16.269" v="22" actId="20577"/>
          <ac:spMkLst>
            <pc:docMk/>
            <pc:sldMk cId="2376902651" sldId="258"/>
            <ac:spMk id="3" creationId="{80A88C3D-354D-0D71-7BAC-C70699CA60F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57BCC-3ED9-4528-AA7C-D26E7BAA28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E746ED-6CAD-41B1-B5CB-523DFDFE4148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Easy to find</a:t>
          </a:r>
          <a:r>
            <a:rPr lang="en-US"/>
            <a:t> health related services or products.</a:t>
          </a:r>
        </a:p>
      </dgm:t>
    </dgm:pt>
    <dgm:pt modelId="{FB57306F-8353-4C0C-8DE7-CEA4DE86549B}" type="parTrans" cxnId="{A9338241-C2E9-4AFD-BA93-29F2D0F25201}">
      <dgm:prSet/>
      <dgm:spPr/>
      <dgm:t>
        <a:bodyPr/>
        <a:lstStyle/>
        <a:p>
          <a:endParaRPr lang="en-US"/>
        </a:p>
      </dgm:t>
    </dgm:pt>
    <dgm:pt modelId="{9BDFD7E4-1569-4CB5-AC29-8F9F9B6A44CC}" type="sibTrans" cxnId="{A9338241-C2E9-4AFD-BA93-29F2D0F25201}">
      <dgm:prSet/>
      <dgm:spPr/>
      <dgm:t>
        <a:bodyPr/>
        <a:lstStyle/>
        <a:p>
          <a:endParaRPr lang="en-US"/>
        </a:p>
      </dgm:t>
    </dgm:pt>
    <dgm:pt modelId="{15DE83EF-2C6D-4BBE-9599-B6764DAB3798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Minor distractions</a:t>
          </a:r>
          <a:r>
            <a:rPr lang="en-US"/>
            <a:t> while searching for health-related stuff.</a:t>
          </a:r>
        </a:p>
      </dgm:t>
    </dgm:pt>
    <dgm:pt modelId="{8D82E6AB-8A2D-47FA-BC44-27B5946F48F6}" type="parTrans" cxnId="{DEC8A56B-66DA-4D80-8F7C-47B901042488}">
      <dgm:prSet/>
      <dgm:spPr/>
      <dgm:t>
        <a:bodyPr/>
        <a:lstStyle/>
        <a:p>
          <a:endParaRPr lang="en-US"/>
        </a:p>
      </dgm:t>
    </dgm:pt>
    <dgm:pt modelId="{5D920983-3365-4D81-99D6-362479B99B35}" type="sibTrans" cxnId="{DEC8A56B-66DA-4D80-8F7C-47B901042488}">
      <dgm:prSet/>
      <dgm:spPr/>
      <dgm:t>
        <a:bodyPr/>
        <a:lstStyle/>
        <a:p>
          <a:endParaRPr lang="en-US"/>
        </a:p>
      </dgm:t>
    </dgm:pt>
    <dgm:pt modelId="{84C184E9-63DB-4B8D-9099-A4DA899E9ABD}">
      <dgm:prSet/>
      <dgm:spPr/>
      <dgm:t>
        <a:bodyPr/>
        <a:lstStyle/>
        <a:p>
          <a:r>
            <a:rPr lang="en-US">
              <a:highlight>
                <a:srgbClr val="FFFF00"/>
              </a:highlight>
            </a:rPr>
            <a:t>Hot</a:t>
          </a:r>
          <a:r>
            <a:rPr lang="en-US"/>
            <a:t> and </a:t>
          </a:r>
          <a:r>
            <a:rPr lang="en-US">
              <a:highlight>
                <a:srgbClr val="FFFF00"/>
              </a:highlight>
            </a:rPr>
            <a:t>Trending</a:t>
          </a:r>
          <a:r>
            <a:rPr lang="en-US"/>
            <a:t> suggestion.</a:t>
          </a:r>
        </a:p>
      </dgm:t>
    </dgm:pt>
    <dgm:pt modelId="{6A7AA830-30D8-43C5-82C4-FF7AC9DA9493}" type="parTrans" cxnId="{C18CB9E3-1360-4408-B64D-A79EF94972C2}">
      <dgm:prSet/>
      <dgm:spPr/>
      <dgm:t>
        <a:bodyPr/>
        <a:lstStyle/>
        <a:p>
          <a:endParaRPr lang="en-US"/>
        </a:p>
      </dgm:t>
    </dgm:pt>
    <dgm:pt modelId="{3A60D703-68D4-4DD8-9492-0B4365AEDECD}" type="sibTrans" cxnId="{C18CB9E3-1360-4408-B64D-A79EF94972C2}">
      <dgm:prSet/>
      <dgm:spPr/>
      <dgm:t>
        <a:bodyPr/>
        <a:lstStyle/>
        <a:p>
          <a:endParaRPr lang="en-US"/>
        </a:p>
      </dgm:t>
    </dgm:pt>
    <dgm:pt modelId="{77D227FE-0FEB-4E9A-98AB-03D9BAF5E19B}" type="pres">
      <dgm:prSet presAssocID="{E4957BCC-3ED9-4528-AA7C-D26E7BAA2808}" presName="root" presStyleCnt="0">
        <dgm:presLayoutVars>
          <dgm:dir/>
          <dgm:resizeHandles val="exact"/>
        </dgm:presLayoutVars>
      </dgm:prSet>
      <dgm:spPr/>
    </dgm:pt>
    <dgm:pt modelId="{72AD431A-8E2F-4A6D-ABAA-9871B44C363C}" type="pres">
      <dgm:prSet presAssocID="{21E746ED-6CAD-41B1-B5CB-523DFDFE4148}" presName="compNode" presStyleCnt="0"/>
      <dgm:spPr/>
    </dgm:pt>
    <dgm:pt modelId="{ECC2E576-66AA-4B0F-BC98-2C5D55BD827A}" type="pres">
      <dgm:prSet presAssocID="{21E746ED-6CAD-41B1-B5CB-523DFDFE41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D733DA5-2C64-437D-ACC5-38FED231CA07}" type="pres">
      <dgm:prSet presAssocID="{21E746ED-6CAD-41B1-B5CB-523DFDFE4148}" presName="spaceRect" presStyleCnt="0"/>
      <dgm:spPr/>
    </dgm:pt>
    <dgm:pt modelId="{F7D4EE28-761D-4787-9E64-2A060C08FC1F}" type="pres">
      <dgm:prSet presAssocID="{21E746ED-6CAD-41B1-B5CB-523DFDFE4148}" presName="textRect" presStyleLbl="revTx" presStyleIdx="0" presStyleCnt="3">
        <dgm:presLayoutVars>
          <dgm:chMax val="1"/>
          <dgm:chPref val="1"/>
        </dgm:presLayoutVars>
      </dgm:prSet>
      <dgm:spPr/>
    </dgm:pt>
    <dgm:pt modelId="{C27F3DBA-3DBB-4E90-9A1A-81D9EC9C348E}" type="pres">
      <dgm:prSet presAssocID="{9BDFD7E4-1569-4CB5-AC29-8F9F9B6A44CC}" presName="sibTrans" presStyleCnt="0"/>
      <dgm:spPr/>
    </dgm:pt>
    <dgm:pt modelId="{591503B2-1FC9-432F-A1B8-CA79D7B520F7}" type="pres">
      <dgm:prSet presAssocID="{15DE83EF-2C6D-4BBE-9599-B6764DAB3798}" presName="compNode" presStyleCnt="0"/>
      <dgm:spPr/>
    </dgm:pt>
    <dgm:pt modelId="{D04615D6-CB3B-4EEC-81A2-29F71FDB650F}" type="pres">
      <dgm:prSet presAssocID="{15DE83EF-2C6D-4BBE-9599-B6764DAB37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6B6D97-EAFE-4A12-8D97-6D82CF0B4BFA}" type="pres">
      <dgm:prSet presAssocID="{15DE83EF-2C6D-4BBE-9599-B6764DAB3798}" presName="spaceRect" presStyleCnt="0"/>
      <dgm:spPr/>
    </dgm:pt>
    <dgm:pt modelId="{9CBF331D-2B9E-41C8-9CB1-458777B7D3A6}" type="pres">
      <dgm:prSet presAssocID="{15DE83EF-2C6D-4BBE-9599-B6764DAB3798}" presName="textRect" presStyleLbl="revTx" presStyleIdx="1" presStyleCnt="3">
        <dgm:presLayoutVars>
          <dgm:chMax val="1"/>
          <dgm:chPref val="1"/>
        </dgm:presLayoutVars>
      </dgm:prSet>
      <dgm:spPr/>
    </dgm:pt>
    <dgm:pt modelId="{DDC8C340-686A-42D5-8B3D-22178059634C}" type="pres">
      <dgm:prSet presAssocID="{5D920983-3365-4D81-99D6-362479B99B35}" presName="sibTrans" presStyleCnt="0"/>
      <dgm:spPr/>
    </dgm:pt>
    <dgm:pt modelId="{DC12A03C-6E03-440A-B0F6-742612116F9A}" type="pres">
      <dgm:prSet presAssocID="{84C184E9-63DB-4B8D-9099-A4DA899E9ABD}" presName="compNode" presStyleCnt="0"/>
      <dgm:spPr/>
    </dgm:pt>
    <dgm:pt modelId="{1CB44090-0A83-4DCE-9C9B-7D5DD91B6798}" type="pres">
      <dgm:prSet presAssocID="{84C184E9-63DB-4B8D-9099-A4DA899E9A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D2901215-21FF-41FF-B2AB-8D47438D4E97}" type="pres">
      <dgm:prSet presAssocID="{84C184E9-63DB-4B8D-9099-A4DA899E9ABD}" presName="spaceRect" presStyleCnt="0"/>
      <dgm:spPr/>
    </dgm:pt>
    <dgm:pt modelId="{66150B6F-E13F-4185-BBE9-EB92823DD655}" type="pres">
      <dgm:prSet presAssocID="{84C184E9-63DB-4B8D-9099-A4DA899E9A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338241-C2E9-4AFD-BA93-29F2D0F25201}" srcId="{E4957BCC-3ED9-4528-AA7C-D26E7BAA2808}" destId="{21E746ED-6CAD-41B1-B5CB-523DFDFE4148}" srcOrd="0" destOrd="0" parTransId="{FB57306F-8353-4C0C-8DE7-CEA4DE86549B}" sibTransId="{9BDFD7E4-1569-4CB5-AC29-8F9F9B6A44CC}"/>
    <dgm:cxn modelId="{4DACF05A-5B1D-4DB1-BCDD-C59949479445}" type="presOf" srcId="{E4957BCC-3ED9-4528-AA7C-D26E7BAA2808}" destId="{77D227FE-0FEB-4E9A-98AB-03D9BAF5E19B}" srcOrd="0" destOrd="0" presId="urn:microsoft.com/office/officeart/2018/2/layout/IconLabelList"/>
    <dgm:cxn modelId="{1B590E6B-0576-4FF0-9B58-3D2A94B0E800}" type="presOf" srcId="{84C184E9-63DB-4B8D-9099-A4DA899E9ABD}" destId="{66150B6F-E13F-4185-BBE9-EB92823DD655}" srcOrd="0" destOrd="0" presId="urn:microsoft.com/office/officeart/2018/2/layout/IconLabelList"/>
    <dgm:cxn modelId="{DEC8A56B-66DA-4D80-8F7C-47B901042488}" srcId="{E4957BCC-3ED9-4528-AA7C-D26E7BAA2808}" destId="{15DE83EF-2C6D-4BBE-9599-B6764DAB3798}" srcOrd="1" destOrd="0" parTransId="{8D82E6AB-8A2D-47FA-BC44-27B5946F48F6}" sibTransId="{5D920983-3365-4D81-99D6-362479B99B35}"/>
    <dgm:cxn modelId="{90F2F6A3-766C-42C3-AC39-910546960942}" type="presOf" srcId="{15DE83EF-2C6D-4BBE-9599-B6764DAB3798}" destId="{9CBF331D-2B9E-41C8-9CB1-458777B7D3A6}" srcOrd="0" destOrd="0" presId="urn:microsoft.com/office/officeart/2018/2/layout/IconLabelList"/>
    <dgm:cxn modelId="{2A70EEBE-695F-4ECB-9039-44D6B956FACE}" type="presOf" srcId="{21E746ED-6CAD-41B1-B5CB-523DFDFE4148}" destId="{F7D4EE28-761D-4787-9E64-2A060C08FC1F}" srcOrd="0" destOrd="0" presId="urn:microsoft.com/office/officeart/2018/2/layout/IconLabelList"/>
    <dgm:cxn modelId="{C18CB9E3-1360-4408-B64D-A79EF94972C2}" srcId="{E4957BCC-3ED9-4528-AA7C-D26E7BAA2808}" destId="{84C184E9-63DB-4B8D-9099-A4DA899E9ABD}" srcOrd="2" destOrd="0" parTransId="{6A7AA830-30D8-43C5-82C4-FF7AC9DA9493}" sibTransId="{3A60D703-68D4-4DD8-9492-0B4365AEDECD}"/>
    <dgm:cxn modelId="{91E79572-23DC-4168-9FC4-677AE4EE4B17}" type="presParOf" srcId="{77D227FE-0FEB-4E9A-98AB-03D9BAF5E19B}" destId="{72AD431A-8E2F-4A6D-ABAA-9871B44C363C}" srcOrd="0" destOrd="0" presId="urn:microsoft.com/office/officeart/2018/2/layout/IconLabelList"/>
    <dgm:cxn modelId="{E53A3397-DB58-4951-8C97-AA3C9A313824}" type="presParOf" srcId="{72AD431A-8E2F-4A6D-ABAA-9871B44C363C}" destId="{ECC2E576-66AA-4B0F-BC98-2C5D55BD827A}" srcOrd="0" destOrd="0" presId="urn:microsoft.com/office/officeart/2018/2/layout/IconLabelList"/>
    <dgm:cxn modelId="{DB7DF076-6AF8-447E-9050-C7AC702F7DE2}" type="presParOf" srcId="{72AD431A-8E2F-4A6D-ABAA-9871B44C363C}" destId="{3D733DA5-2C64-437D-ACC5-38FED231CA07}" srcOrd="1" destOrd="0" presId="urn:microsoft.com/office/officeart/2018/2/layout/IconLabelList"/>
    <dgm:cxn modelId="{B266896D-2D37-4C50-85CB-1D2ACC1CCB83}" type="presParOf" srcId="{72AD431A-8E2F-4A6D-ABAA-9871B44C363C}" destId="{F7D4EE28-761D-4787-9E64-2A060C08FC1F}" srcOrd="2" destOrd="0" presId="urn:microsoft.com/office/officeart/2018/2/layout/IconLabelList"/>
    <dgm:cxn modelId="{CAB3E02F-4D72-4F08-AA81-7D72CF221E06}" type="presParOf" srcId="{77D227FE-0FEB-4E9A-98AB-03D9BAF5E19B}" destId="{C27F3DBA-3DBB-4E90-9A1A-81D9EC9C348E}" srcOrd="1" destOrd="0" presId="urn:microsoft.com/office/officeart/2018/2/layout/IconLabelList"/>
    <dgm:cxn modelId="{99EF3815-69F5-4AE5-BB14-65A4623FB93B}" type="presParOf" srcId="{77D227FE-0FEB-4E9A-98AB-03D9BAF5E19B}" destId="{591503B2-1FC9-432F-A1B8-CA79D7B520F7}" srcOrd="2" destOrd="0" presId="urn:microsoft.com/office/officeart/2018/2/layout/IconLabelList"/>
    <dgm:cxn modelId="{32C592D3-F438-4FDA-A1CC-9E977EC6C286}" type="presParOf" srcId="{591503B2-1FC9-432F-A1B8-CA79D7B520F7}" destId="{D04615D6-CB3B-4EEC-81A2-29F71FDB650F}" srcOrd="0" destOrd="0" presId="urn:microsoft.com/office/officeart/2018/2/layout/IconLabelList"/>
    <dgm:cxn modelId="{D33DF8CB-EEC7-424F-AB87-778477D97C5C}" type="presParOf" srcId="{591503B2-1FC9-432F-A1B8-CA79D7B520F7}" destId="{786B6D97-EAFE-4A12-8D97-6D82CF0B4BFA}" srcOrd="1" destOrd="0" presId="urn:microsoft.com/office/officeart/2018/2/layout/IconLabelList"/>
    <dgm:cxn modelId="{AEE69523-9F0B-415E-8180-01061BF24143}" type="presParOf" srcId="{591503B2-1FC9-432F-A1B8-CA79D7B520F7}" destId="{9CBF331D-2B9E-41C8-9CB1-458777B7D3A6}" srcOrd="2" destOrd="0" presId="urn:microsoft.com/office/officeart/2018/2/layout/IconLabelList"/>
    <dgm:cxn modelId="{11F680A3-5665-4C57-A9AA-69FA21F13727}" type="presParOf" srcId="{77D227FE-0FEB-4E9A-98AB-03D9BAF5E19B}" destId="{DDC8C340-686A-42D5-8B3D-22178059634C}" srcOrd="3" destOrd="0" presId="urn:microsoft.com/office/officeart/2018/2/layout/IconLabelList"/>
    <dgm:cxn modelId="{CC73B8FC-8746-4005-8B3C-8CE763D5E2E9}" type="presParOf" srcId="{77D227FE-0FEB-4E9A-98AB-03D9BAF5E19B}" destId="{DC12A03C-6E03-440A-B0F6-742612116F9A}" srcOrd="4" destOrd="0" presId="urn:microsoft.com/office/officeart/2018/2/layout/IconLabelList"/>
    <dgm:cxn modelId="{5E5102DF-D288-4C5A-8616-8106ACFBB634}" type="presParOf" srcId="{DC12A03C-6E03-440A-B0F6-742612116F9A}" destId="{1CB44090-0A83-4DCE-9C9B-7D5DD91B6798}" srcOrd="0" destOrd="0" presId="urn:microsoft.com/office/officeart/2018/2/layout/IconLabelList"/>
    <dgm:cxn modelId="{15C9C895-0B63-4630-AF84-BB4DE0505F9B}" type="presParOf" srcId="{DC12A03C-6E03-440A-B0F6-742612116F9A}" destId="{D2901215-21FF-41FF-B2AB-8D47438D4E97}" srcOrd="1" destOrd="0" presId="urn:microsoft.com/office/officeart/2018/2/layout/IconLabelList"/>
    <dgm:cxn modelId="{02B169FA-DA9F-429B-A347-A5903B89AF6B}" type="presParOf" srcId="{DC12A03C-6E03-440A-B0F6-742612116F9A}" destId="{66150B6F-E13F-4185-BBE9-EB92823DD6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2E576-66AA-4B0F-BC98-2C5D55BD827A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4EE28-761D-4787-9E64-2A060C08FC1F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ighlight>
                <a:srgbClr val="FFFF00"/>
              </a:highlight>
            </a:rPr>
            <a:t>Easy to find</a:t>
          </a:r>
          <a:r>
            <a:rPr lang="en-US" sz="1800" kern="1200"/>
            <a:t> health related services or products.</a:t>
          </a:r>
        </a:p>
      </dsp:txBody>
      <dsp:txXfrm>
        <a:off x="344152" y="2013943"/>
        <a:ext cx="2857700" cy="720000"/>
      </dsp:txXfrm>
    </dsp:sp>
    <dsp:sp modelId="{D04615D6-CB3B-4EEC-81A2-29F71FDB650F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331D-2B9E-41C8-9CB1-458777B7D3A6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ighlight>
                <a:srgbClr val="FFFF00"/>
              </a:highlight>
            </a:rPr>
            <a:t>Minor distractions</a:t>
          </a:r>
          <a:r>
            <a:rPr lang="en-US" sz="1800" kern="1200"/>
            <a:t> while searching for health-related stuff.</a:t>
          </a:r>
        </a:p>
      </dsp:txBody>
      <dsp:txXfrm>
        <a:off x="3701950" y="2013943"/>
        <a:ext cx="2857700" cy="720000"/>
      </dsp:txXfrm>
    </dsp:sp>
    <dsp:sp modelId="{1CB44090-0A83-4DCE-9C9B-7D5DD91B6798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50B6F-E13F-4185-BBE9-EB92823DD655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ighlight>
                <a:srgbClr val="FFFF00"/>
              </a:highlight>
            </a:rPr>
            <a:t>Hot</a:t>
          </a:r>
          <a:r>
            <a:rPr lang="en-US" sz="1800" kern="1200"/>
            <a:t> and </a:t>
          </a:r>
          <a:r>
            <a:rPr lang="en-US" sz="1800" kern="1200">
              <a:highlight>
                <a:srgbClr val="FFFF00"/>
              </a:highlight>
            </a:rPr>
            <a:t>Trending</a:t>
          </a:r>
          <a:r>
            <a:rPr lang="en-US" sz="1800" kern="1200"/>
            <a:t> suggestion.</a:t>
          </a:r>
        </a:p>
      </dsp:txBody>
      <dsp:txXfrm>
        <a:off x="7059747" y="2013943"/>
        <a:ext cx="28577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15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16383,'53'0'0,"3"0"0,-22 0 0,9 0 0,9 0 0,2 0 0,18 6 0,2-4 0,9 4 0,-9-6 0,6 0 0,-15 0 0,7 0 0,-18 0 0,7 0 0,-16 0 0,7 0 0,-9 0 0,0 0 0,0 0 0,0 0 0,0 0 0,0 0 0,0 0 0,-9 0 0,7 0 0,-16 0 0,16 0 0,-7 4 0,9-2 0,-9 2 0,7-4 0,-7 5 0,9-4 0,0 4 0,0-5 0,9 0 0,2 0 0,9 6 0,0-5 0,-9 5 0,-2-6 0,10 4 0,-14-2 0,14 2 0,-19 1 0,0-4 0,0 4 0,-9-1 0,-2-4 0,-9 4 0,-5-4 0,-4 0 0,3 0 0,-4 0 0,5 0 0,0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09.145"/>
    </inkml:context>
    <inkml:brush xml:id="br0">
      <inkml:brushProperty name="width" value="0.08571" units="cm"/>
      <inkml:brushProperty name="height" value="0.08571" units="cm"/>
      <inkml:brushProperty name="color" value="#F5F5F5"/>
    </inkml:brush>
  </inkml:definitions>
  <inkml:trace contextRef="#ctx0" brushRef="#br0">31 11 7775,'-6'0'-1028,"2"-2"1214,4-1 76,0 2-72,-5-3-96,4 4 1,-4 0 89,1 0-10,3 0-17,-3 4 55,4-3 156,0 4-163,0-5-3,0 4-83,0-3-5,0 4 13,0-5-206,0 4-83,0-3 280,0 3-179,0 1 85,0-4 1,3 5-51,0-3 50,1-2-12,0 3 1,-3-2 3,2 1 0,0-2 11,0 2-11,-2-2 0,5-1 18,-3 0 72,-2 0-68,4 5 60,-1-4-67,-3 3-13,8-4 1,-7 0-14,5 0-7,-5 0 0,4 4-44,-3-1 61,-2 0 1,5-3-50,-3 0 40,-2 0 0,5 0-30,-3 0 26,-2 0-1,3 0-5,1 0 1,-4 0 51,8 0-43,-8 0 108,8 0-98,-8 5 43,8-4-29,-8 3 10,3-4-51,1 0-10,-4 0 10,3 0 1,-3 1 28,3 3-2,-3-3-9,3 3 101,-4-4-92,0 0 7,5 0-20,-4 0 2,3 0-38,-4 0 44,5 0-29,-4 0 17,3 0-3,-4 0 5,5 0 0,-4 0 0,3 0 36,-4 0-33,5 0 67,-4 0 12,3 0-96,-4 0 39,5 0-47,-4 0 43,3 0-79,-4 0 55,5 5-9,-4-4 5,3 3-2,-4-4 61,5 0-41,-4 0 132,3 0-125,-4 0 50,5 0-65,-4 0-4,3 0 0,-3 4 1,3-1-7,-3 0 1,3-3 19,-4 0-53,5 0 33,-4 0-73,3 0 55,-4 0-4,5 5 14,-4-4-2,3 3 3,-4-4 0,1 0-10,3 0 6,-3 0-7,3 0 99,-4 0-67,5 0-5,-4 0 1,3 1 2,-4 3-3,0-3 1,1 3 8,3-4-22,-3 0 13,3 0-8,-4 0 3,5 0 3,-4 0 2,3 0 1,-3 0 1,3 0-3,-3 5-1,3-4-8,-4 3 9,5-4-55,-4 0 46,3 0-3,0 0 10,-2 0 0,2 1-1,-4 3 65,4-3-68,-2 3 10,2-4-2,0 0 23,-2 0-36,2 0 0,-3 0-16,2 0-67,-1 5-16,2-4 86,-4 3-5,4-4 1,-2 0-18,2 0 52,-4 0-25,4 0 9,-2 0-5,2 0-8,-4 0 2,4 0-2,-3 0 0,4 0-7,-5 0-52,4 0 12,-3 0 43,4 0 129,-5 0-131,4 0 207,-3 0-164,4 0 36,-5 0-31,4 0-42,-3 5 54,4-4-65,-5 3 47,4-4-32,-3 0 4,4 0 12,-1 0 2,-3 0 0,4 0 5,-5 5-5,4-4 0,-3 3 0,4-4 1,-5 0-46,4 0-6,-3 0-16,4 0-96,-5 0 193,4 5-65,-3-4 149,4 3 0,-4-4-28,2 0-62,-2 0-8,4 0 10,-5 5-82,4-4 74,-3 3 0,5-4-98,-3 0 90,-2 5-68,4-4 1,-4 3 45,2-4 1,-2 1-18,3 3 26,-3-3-1,3 3 16,-3-4 1,5 1-30,-3 3 40,-2-3-31,4 3 23,-1-4-15,-3 5 1,5-4 2,-3 2-3,-2-2 1,4 0-1,-5 3 0,0-3 0,4 3-9,-3-4 1,4 1 7,-5 3-38,4-3 33,-3 3 2,4-4 0,-4 3-77,2 1-11,-2-1 83,4-3 1,-4 0-26,2 0 63,-2 0-58,4 4 33,-5-2 1,1 2-23,2-4 4,-2 0 6,4 0 0,-5 1 0,0 2 1,1-1-94,2 1 79,-2-2-9,4-1 28,-5 0 3,4 0 1,-3 1 3,2 2-12,-1-1 7,-2 2 25,4-4-26,-3 0 12,3 0-9,-4 0 0,0 4 0,2-2-1,1 1 0,-2-2 0,3-1 0,-4 0 0,5 0 0,-4 0 0,3 4 0,-4-2-11,0 2 1,2-4-12,1 0 10,-2 0 0,3 1-15,-4 2 4,0-2 9,5 4 24,-4-5-26,3 0 30,-4 0-13,0 4 3,5-3-8,-4 4 7,3-5 7,-4 0-8,5 0-1,-4 4-1,3-3 0,-4 4 0,0-5 0,5 0 0,-4 0 0,3 1 0,-4 2 0,0-2-8,0 4 7,0-5-4,5 0-8,-4 0-2,3 0 1,-4 0 21,0 4 0,1-3-10,3 3 52,-3-3 24,3-1 11,-4 0-80,0 4 3,0-3-4,5 4-6,-4-5 1,3 0 23,-4 4-55,0-3 34,0 4 1,4-4-20,-1 2 18,0-2 1,-3 4 0,0-5 0,1 3 0,3 0 0,-3 1 0,3-4 0,-4 1 0,0 2 28,0-2-28,0 4 1,5-5 0,-4 0-1,3 4-1,-4-3 3,0 4 0,0-4-5,0 2 1,1-2 1,3 3-1,-3-3 2,3-1 0,-4 0 0,0 4 0,0-3 0,0 4 0,5-5 0,-4 1 0,2 2 0,-2-2 0,-1 4 0,0-5 0,0 4 0,0-3 0,0 4-38,5-5 35,-4 0-56,3 0 41,-4 0-5,0 4 6,0-3-8,0 4 70,0-5 1,4 1 35,-1 2-69,0-2-3,-3 4 26,0-5-53,0 4 36,0-3-10,5 4 0,-4-4-41,2 2 38,-2-2-8,-1 4 11,0-5-6,0 4 1,1-3-51,3 2 49,-3-1-2,3-2-79,-4 0 55,0 4-133,0-3 134,0 4-238,0-5 488,0 4-178,0-3 7,5 4-42,-4-5 2,3 0 9,-4 4-26,0-3 19,0 4 16,0-5 36,5 4-55,-4-3-21,3 4 27,-4-5 3,0 0-2,0 4-68,0-3 48,0 4-14,0-5 15,5 4-7,-4-3 7,3 3 1,-4-4-2,0 0-3,0 5 2,0-4 1,0 3 1,1-4 13,3 0 0,-3 2-12,2 1 39,-2-2-32,-1 3-17,0-4 19,0 5 2,0-4-30,0 3 13,5-4-8,-4 5 12,3-4-7,-4 3 5,0-4 1,0 5 0,0-4 0,1 3 0,3-4 0,-3 0 0,3 2 0,-4 1 0,0-2 0,0 3 0,0-4 0,0 5 0,0-4 0,0 3 0,0-4 0,3 1 0,1 3 0,-1-3 0,-3 3 0,0-4 0,0 5 0,0-4 0,0 3 35,0-4-37,0 5 6,0-4-26,4 3 24,-2-4 28,2 5-29,-4-4-3,0 3 54,0-4-30,0 5-29,0-4 13,0 3 1,0-3-5,0 3 1,1-3 8,2 2-1,-1-2-3,2-1-4,-4 0-17,0 5 17,0-4-10,0 3 11,0-4-10,0 5 6,0-4-3,0 3 2,0-4 1,0 5 0,0-4 0,0 3-36,0-4 32,4 5-3,-2-4 1,2 3-25,-4-4 1,0 1 19,0 3-3,0-3-3,0 3-1,0-4 44,0 5-40,0-4-8,0 3 13,0-4 14,0 5-10,0-4-3,0 3 24,0-4-14,0 5 0,4-4-6,-2 3 4,2-4 0,-4 1 8,0 3-6,0-3-2,0 3 0,0-4 0,0 5 0,0-4 0,0 3 0,0-3 0,0 3 0,0-3 0,0 3 0,0-4 0,4 4 0,-2-2 0,2 2 0,-4-4 0,0 4 0,0-2 0,0 2 63,0-4-58,0 4 2,0-2-7,0 2 1,0-3-2,0 2-8,0-1 13,0 2 0,1-4-7,2 0 7,-2 0-14,4 4 7,-5-2 2,0 2 1,0-3 0,0 2 0,0-1-12,0 2 11,0-4 1,0 4-2,0-3 3,0 4-4,0-5 1,0 4-1,0-3 1,0 4 5,0-1-5,0-3 3,0 4-2,0-1 2,0-3 0,0 5-2,0-3 1,0-2 1,0 4 0,1-2-1,2 1 0,-2-1 0,4 1 0,-5-3 0,0 5 0,0-3 0,0-2 0,0 4 0,0-1 56,0-3 9,0 8-50,0-8 1,4 4-29,-3-1 21,4-3 1,-5 5-11,0-3 60,0-2-29,0 4 0,0-4 0,0 2 10,0-2-61,0 4 45,0-1-47,0-3 34,0 8 1,0-7-18,0 5-1,0-5 0,0 7 1,0-7 31,0 5 2,0-5-10,0 7-8,0-8-14,0 8 17,0-8 1,0 8-59,0-8 18,0 8 0,1-7 24,2 5-6,-2-5 52,4 7-49,-5-8 145,0 8-130,0-8 32,0 8-25,0-8 5,0 3-43,0 1-7,0-4 17,0 3 1,0-2 18,0 1-17,0-2 6,0 3 33,0 1-34,0-4 5,0 3 1,0-2-80,0 1-10,0-2 29,0 3 36,0 1 57,0-4 0,0 5-63,0-3 118,0-2 1,0 4-99,0-1 14,0-3 32,0 8 18,0-8-70,0 8 44,0-8-58,0 8 44,0-8-36,4 8 23,-3-8-2,4 8 1,-5-7 0,0 5 2,0-5-17,0 7 16,0-4 1,0 2 0,0 0-2,0-5-23,0 7 0,0-7 19,0 5-1,0-5-120,0 7-19,4-8 69,-3 8 25,4-4 79,-5 5-79,0 0 111,0 0-78,0 0 1,0-3-4,0-1 24,0-3 11,0 5-147,0-2 0,0 1 105,0-1-131,0-3 129,0 5 1,0-5 33,0 3 1,0-2-44,0 2 0,0-2-49,0 2 133,0-4-2,0 7 0,0-6 259,0 3-283,0-4 26,0 7-8,0-8-254,0 8 192,0-8-18,0 8 26,0-8-22,0 8 158,0-8-133,0 4 1,0-4 176,0 2-153,0-2 36,0 4-32,0-5-37,0 4-16,0-3 28,0 4-10,0-5 12,0 4 17,0-3-6,0 4 0,0-4 5,0 2 2,0-2 4,0 4-11,0-5 1,0 4-4,0-3 3,0 4 1,0-4-5,0 2 3,0-2-1,0 4 0,0-1 0,0-3 1,0 8 0,0-8 0,0 5 0,0-3 0,0-2 0,0 5-152,0-3 73,0-2 0,0 5-102,0-3-71,0-2-337,0 8-368,4-3 628,-3 4 0,4 0 329,-5 0 0,0-1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16.602"/>
    </inkml:context>
    <inkml:brush xml:id="br0">
      <inkml:brushProperty name="width" value="0.08571" units="cm"/>
      <inkml:brushProperty name="height" value="0.08571" units="cm"/>
      <inkml:brushProperty name="color" value="#F5F5F5"/>
    </inkml:brush>
    <inkml:brush xml:id="br1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684 1172 8561,'-7'-1'-1513,"0"-2"1051,-1-4 1,3-1 424,-2-2 0,2-4 97,-2 1 1,-1-8-5,5 1 1,-5-7 21,2 1 1,-3-7 108,-1 0 0,0-3-100,0 2 1,0-3 132,0 0 0,1 0-167,2 4 0,-1 2 13,5 11 0,0-1 90,3 8-27,0 4-41,0 4 0,0 7-5,0 1 1,0-1 253,0 5 0,1 3-172,2 3 1,-1 8-175,5-1 77,-5 7 1,7-5 0,-3 4-79,-1 2 0,4 4 10,-2 2 1,1-2-92,-2-6 0,3 5 57,-2-4 1,-2 0-367,2-7 271,-5 0 1,3-8-33,-5-2 0,0-9 63,0-4 1,0-7 26,0-10 1,-1-5 24,-3-1 1,2-7 37,-5 0 0,5-2 19,-1 5 1,-2-1 5,2 7 1,0-2 378,3 3-131,-5-5-105,4 7 416,-3 1-390,4 10 0,0 11 0,0 9-114,0 5 1,0 9 1,0 2 1,0 3-24,0 1 0,0 7 24,0-1 0,3 4-124,0-7 0,1 3 122,-4-6 0,3 4-31,0-7 0,2 0-476,-2-7 226,-2-5-207,4-1 0,-5-9 191,0-5 0,0-9 126,0-8 0,0-3 74,0-3 0,0-2 16,0-5 0,-4 1 68,1 2 0,-1-1-92,0 5 0,3-3 130,-2 2 1,2-1-124,1 5 0,-4-1 407,1 7 185,0 1-232,3 8 1,-4 5-267,1 6 1,0 9-62,3 5 0,0 1-41,0 5 1,1 3 127,2 1 0,-2 6-60,3-6 1,-3-2 38,-1-1 0,3-3-164,0 0 1,1-1 2,-4-6 1,0-6-6,0-1-49,0-3 1,0-2-262,0-5 1,0-5 274,0-5 0,-1-4 41,-3-3 1,3-5-26,-2-1 0,2-1-37,1 0 0,-1 3 274,-3-2 1,3 2-65,-2 1 0,2 3 190,1 1 29,0 3 499,0-1-546,0 8 0,-4 6-148,1 7 1,0 6-20,3 4 0,0 5 42,0 1 1,-4 4-37,1-4 1,0 1 92,3-4-197,0 0 1,0-2 0,0-1 141,0-4-216,-5 3 1,4-8 155,-2 2-373,2-7 1,1 0-1,0-7 5,0-6 1,0-4 240,0-6 0,-1-4 20,-3 1 0,3-5 36,-2 2 1,2-2 4,1 1 0,0 3-24,0 4 1,0 1 26,0 2 130,0 7 125,4 6 0,1 13-62,1 4 0,3 8-153,-2 3 55,-3 8 1,4-5 0,-4 8 88,2-4-140,-4 1 1,3-8-1,-4 3 121,2-4-214,-2-2 0,4-5 191,-5-3-634,0-6 0,0-4 386,0-6 1,0-7 64,0-7 1,0-2-40,0-1 0,-4-3 22,1 0 1,0-5 187,3 2 0,0 1-128,0 2 1,-4-2 129,1 2 1,0 1 107,3 5-218,0-2 620,0 8-223,0 1 1,0 8-481,0 9 1,0 4 200,0 9-45,0 4 0,0-2 0,0 4-9,0-2 0,0 3-50,0-4 1,0 1-172,0-4 200,-5-5 1,4 1-326,-2-3 170,2-2-658,1-1 251,0-6 424,0-12 1,0-2-50,0-7 30,0 3 1,0 4 57,0 0 1,1 4 331,2 3-144,-2 2 0,5 1 0,-4 1 26,1 2 1,4 6 29,-4 4 0,2 5-163,-2-1 1,-2 0 27,3 0 0,0 4 21,-1-4 0,1 3 23,-4-7 0,0 0-309,0-3 145,0 0-262,0 0 205,0 0-30,0 0 1,3-3 115,0-1 0,1-2-50,-4 2 57,0 1 0,3 0 1,0-1-18,-1 2 0,0-2 191,-2 0-104,0 1 1,0 0 32,0-1 1,0-2-57,0 2-26,0-3 0,0 2-55,0-2 0,0 0-77,0 3 129,0-3-3,0 5 1,0-5-87,0 3 65,0 1 67,0 3-83,0 0 101,0 0-64,-5 0 1,4-4 48,-2 1-35,2-5-4,1 7 0,0-7-26,0 5-1,0-5 22,0 7 0,-1-8-5,-3 3 8,3 1 0,-3-3-8,4 5 60,0-5-55,0 7 3,0-8 49,-5 8 0,4-8-45,-3 8 14,4-8-41,0 4 38,-5-1-41,4-3 28,-3 4-3,4-5-20,0 0 17,0 4 0,-5-3 2,4 4 0,-3-5 0,4 4 34,0-3-32,0 4 1,-5-1 85,4-3-66,-3 4 1,4-4-12,0 2 13,0-2-41,0 4 39,-5-1-53,4-3 40,-3 4-10,4-1-31,0-3 19,0 8-2,0-8 13,0 8 2,0-8-3,0 8 1,-4-7 4,1 5 1,0-4-6,3 4 1,0-5 6,0 7 0,0-4-1,0 5-3,0 0-29,0 0 26,0 0 2,0 0 1,0 0-2,0 0 0,0-3-5,0 0-7,0-1 1,0 4-16,0 0 28,0 0 0,0 0-5,0 0 1,0-3 17,0-1-21,0 1-72,0 3 66,0 0 2,0 0-178,0 0 0,0-3 38,0-1-16,0-3 66,0 5-416,0-6 223,0 2-1457,0-4 1537,0-4 0,0-2 32,0-4 0,0 0 275,0 0 0,0 0-46,0 0 1,0 0-1,0 0 0,0-1-122,0-2 0,0 2 109,0-3 0,0 3-110,0 1 0,0 0 0,0 0 0,0 0 65,0 0 1,0 0-26,0 0-19,0 0 1,0 0 10,0 0 1,0 0 294,0 0-207,0 0 146,0 1 1,-1-1-107,-3 0 0,3 3 1,-2 0 182,2 5 395,1-2-90,0-1-222,0 4-169,0-3 71,0 4-196,0 4 0,-1-3 77,-3 2 1,3 0 122,-2 0-312,2-2 166,1 8-151,0-3 1,0 4 112,0 0 0,0-4-75,0 1 0,0-1 63,0 4 1,0-3-86,0 0 0,0-1 106,0 4-52,0 0 1,0 0-26,0 0-3,0 0 0,0 0-38,0 0 1,0-3 61,0 0 1,0-1-33,0 4 1,0-3 35,0 0-66,0-1 0,0 4 44,0 0 1,0-3-11,0-1 3,0 1 1,0 0 19,0-1 3,0 1-12,4-1 3,-3 3-10,4-4-13,-5 1 17,0 2 0,0-5 6,0 3 21,0-3 3,0 5 46,0-6-63,0 6-9,0-2 16,0 0-25,0 2 0,0-5 32,0 3 1,0-4-101,0 7 65,0-3 1,0 1 0,0-1 5,0-4-6,0 7 4,0-3 1,0 1-3,0-1 7,0-4 0,0 7-14,0-8-5,0 8 10,0-3 0,0 0 2,0 1-1,0-5 1,0 7 0,0-7 0,0 5 0,0-5 0,0 7 3,0-8-2,0 8 1,0-7-3,0 5 1,0-5 1,0 4-2,0-3 2,0-2-11,0 4 10,0-1 0,0-2-1,0 5-3,0-5 0,0 4-5,0-3 10,0-2 0,0 5-4,0-3 4,0-2 1,0 5-5,0-3 5,4-2 0,-3 5-21,3-3 9,-3-2 0,-1 5 7,0-3-2,0-2 9,0 8-11,0-8 56,0 8-51,4-8 7,-3 8-1,4-8 5,-5 8-29,0-8-6,0 8 22,0-4 1,0 2 1,0 0 1,1-4-87,2 4 1,-2-4 76,3 4 0,-3-4-158,-1 4 1,0-4 142,0 4 0,0-4-9,0 4 1,1-4-134,2 4 0,-2-4-610,3 4 295,-3-5 1,-1 3-203,0-1 252,0-3 269,0 3 1,1-4 242,2 0-79,-2 0 0,5-1 0,-3-2 0,-2 1 29,3-5 0,-2 0 71,1-3 0,-2 0 67,3 0 1,-3 0-30,-1 0 1,1 0 56,2 0 1,-2 0-147,3 0 1,-3 0 41,-1 0 0,1 0-28,2 1 0,-2-1 10,2 0 0,-1 0 10,-2 0 0,1-4-10,2 1 1,-2-1 45,2 0 0,-1 0-48,-2-3 1,0-2-36,0 3 1,-4-3 36,1-1 0,-4-3-41,4-1 1,-1 1 12,0 3 0,3-3-3,-2-1 0,-2-1 8,2 5 1,-4-6-3,4 7 0,-1-8-40,0 0 1,2 0 34,-5 0 0,4-1-25,-4 5 1,4-7 22,-4 3 1,2-3-12,-2 7 1,2-7-15,1 4 0,0-4-3,-3 6 1,2-2 19,1 2 1,3-2 0,-2 2 0,-2-2-87,2 3 0,0-1 73,3 4 1,0 0-58,0 0 1,0 0 47,0 0 0,0 2-48,0 1 0,0-1 33,0 5 1,0-4-1,0 4 0,0-5 14,0 2 1,0-2 1,0 1 0,-3-5 30,-1 2 1,-2-2-39,2 2 0,-2-2 32,2 2 0,-2-6-23,2 6 1,1-1-64,3 5 1,-3-2 45,-1 5 1,1-4-5,3 4 0,0-1 5,0 4 1,0 0-9,0 0 1,0 0 1,0-4 1,0 3 40,0-2-41,-5 1 26,4 2-98,-3 0-14,4 5 169,0 0-16,0 5-68,0 5 1,0-3 167,0 5 0,1 1-140,2 5 1,0-1-9,3 5 1,-2-4-5,2 4 0,-2-1-5,2 4 0,0 0-2,0 0 0,3 2-11,-2-2 0,-2 6 10,2-6 0,-1 4-13,0-4 0,2 5 15,-5-9 0,4 1 1,-4-7-395,1 0 357,-4-5 1,0-2 56,0-10 0,0-1-24,0-9 1,-4 1 2,1-4 1,-5-3 80,2-1 1,-3-2-100,-1 2 1,1-6 74,2 4 1,-5-5-57,2 4 1,-2-5 183,2-1 0,0-1-83,0 5 0,1 0-11,2 2 1,0 4-54,3 6 6,1 3 192,3 8 0,0 7-156,0 9 0,4 6-124,3 7 0,2 6 117,1 4 0,0 5-85,0-2 1,0 2 5,0-1 0,0 1-15,0-5 0,-3-1-18,-1-5 1,-3-1-63,4-6-404,-5-2 314,3-13 1,-5-6 169,0-9 1,-1-7-27,-3-7 0,2-7 91,-5 1 1,1-5-55,-4 2 0,3-7 21,1 3 1,0-3 19,-1 7 0,-2-4 21,3 4 1,-2-7 77,1 3 1,0-3-67,3 7 1,-2 2-38,2 8 0,1 1 22,3 8-43,0 5 1,0 6 97,0 6 1,1 7 136,2 7 1,3 6-246,4 4 1,0 9-12,0 0 1,0 7-11,0-6 1,-1 4 69,-3-4 0,3-1-172,-2-3 1,1 4 147,-2-7 0,2-2-155,-5-5-127,5-6-35,-7-7 0,4-11 238,-5-9 1,0-9 19,0-8 0,-4-6 100,1-4 1,-4-2-136,4-1 0,-4 2 153,4 1 0,-1-5-125,0 2 0,2 2 90,-4 5 0,3 0 36,0 3 0,1 0 186,-2 10 1,3 2 120,-2 8-64,2 5 0,1 1-53,0 8 0,0 2-118,0 8 1,0 7-252,0 9 0,4 5 84,3 8 1,2-1 154,1 5 0,-1 1 67,-3-2-512,3 10 0,-3-18 0,4 8 31,0-4 1,-1-7-222,-3-5-219,3-9 457,-8-11 0,4-15 322,-5-8 0,0-10-125,0-7 0,-4-4 100,1-2 1,-5-5-35,2 4 0,0-7-30,-1 4 1,4 1 16,-4 2 1,2 2 172,-2-2 1,-1-3 60,5 7 1,-5-6-55,2 9 1,0 0 351,0 7-243,3 0 405,-1 12-504,4 1 0,0 11-45,0 9 0,1 5-109,2 9 0,3 6-215,4 6 1,0 3 6,0 1 1,0 2 174,0-2 0,-4 4-227,1-7 1,-1 2 66,0-9 0,2 4-192,-5-7 209,5-1 47,-7-10 1,4-15-43,-5-11 1,-5-11-129,-1-6 0,-3-6 298,-1-4 0,0-6-137,0-3 1,-2-1 260,2 4 1,-3-4-141,7 7 0,-3-4 201,-1 4 0,0-3-62,0 9 1,1-2-48,2 13 243,-2-3 4,8 19 0,-3 1-77,4 12 0,0 3-136,0 11 0,3 2-259,1 8 1,3 5 158,0 1 1,2 5-123,1-1 0,-3 5 93,-1-9 1,0 4 45,0-7 0,2 4-187,-5-4 0,4 0-168,-4-7 1,1-3 53,-4-6 197,0-3 1,0-9-218,0-5 0,-5-10 122,-1-10 0,-7-6 154,0-7 1,-3-2-7,2-5 0,-2-3 1,2-1 1,0-2-22,1 2 1,1-1 10,-1 5 0,2-1 123,1 8 1,3-3-37,1 6 33,4 3-93,-3 11 0,5 7 295,0 9 0,1 6-140,3 7 0,1 4-252,5 6 1,0 7 148,0 6 0,0 3-7,0 1 0,0-1-123,0-2 1,0 1 114,0-1 0,0 0-191,0-4 0,-3-1 160,-1-9 1,-4 4-174,2-4-61,1-4-42,-4-9 1,1-11 168,-6-9 1,-7-8 24,1-5 1,-3-8 32,0 1 1,0-10-45,-3 0 0,2 1 132,-2 3 1,0 0-131,0 0 0,-2-2 230,5 5 1,-1 0 93,4 7-92,5 1-44,0 14 1,5 5 143,0 12 0,9 11-251,4 13 0,5 9 69,2 7 1,0 6-8,0 2 1,2 1 10,-2-5 0,2 6-192,-5-7 1,-1-1 102,0-5 0,-4-4-144,2-5 1,-3-2 204,-1-9-12,-5-4-71,0-9 0,-6-10 21,-3-7 0,-2-6-254,-8-4 0,-1-6 135,-5-4 1,0-5 16,0-1 0,0-4 95,0 4 0,-2-4 4,2 4 0,-6-8 5,6 1 1,-2-2 5,2 2 0,-2 1-59,2 3 1,0-1 35,10 7 1,2 7 225,8 9-208,0 8 0,1 4 254,3 8 0,6 6-42,6 12-82,3 6 1,1 2-1,0 4-63,0 2 0,0 0-7,0-2 0,-1 2-143,-2-5 0,0 1 147,-3-4 0,1-1-83,-5-3 1,2-3 140,-5-6-168,-3-2 21,1-10 1,-6-1 6,-3-4 0,-1-5-88,-5-5 1,-1-4-171,-2-6 0,-3-1 160,-4-3 0,-3-1 68,-1-5 1,1 0 27,3 0 0,-3-2-54,0 2 0,-3-5 131,6 9 1,-1-4-63,8 7 55,-1-1-22,4 9 0,7 6 109,6 9 1,4 9 92,10 7 0,4 8-127,5 2 0,0 3-38,1 1 0,-5 2-3,1-2 1,-2 5-62,-1-9 0,-1 4 19,-2-7 1,0 3-133,-3-6 0,-4 1 303,-4-8-110,-4-4 0,2-4-308,-8-5 0,-2-5 74,-7-2 0,0-6 138,-3-3 1,-4-7-6,-4 0 0,-2-4-180,3 4 0,-1-3-6,4 2 198,-4-4 1,2 6 0,-3-2-42,4 3 0,-1-5-10,5 6-142,3 3 151,4 2 0,8 11 266,8 4 0,6 9-82,7 7 1,5 8-144,-1 2 1,5 6 204,-2 2 1,1 1-115,-4-5 1,4 1-71,-7-8 0,2 7-1,-2-3 1,-4-2-86,-3-8 1,-3-2 175,-3-5-254,-3-5 162,-4-1 1,-6-8-151,-4-3 0,-4-6 15,-6-4 0,-1-5-64,-2-1 0,1-5 130,-5 2 0,1-3-4,0-1 0,-2 1 63,5 2 1,-4-1-70,4 1 0,-4-1 85,4 2 1,5 2-123,8 8 56,0 1 0,10 11-18,0 4 1,9 2-115,8 8 1,6 6 338,4 7 1,1 8 263,2-1 0,-1 2-204,-2-2 1,1-1-159,-5-3 1,4 5-168,-4-4 0,0 3 161,-3-7 0,-4-2 44,-3-7 0,-5-1-41,-2-6-234,-3-3 1,-3-1 92,-7-6 1,-2-4 11,-1-6 1,-4-2-109,-3-5 1,-5 0 87,-2 0 0,-2-5 55,3-1 0,-4-2-12,4 1 0,-4 0 21,4 3 0,-5-6-35,1 4 1,0-8 64,0 8 0,4-1-1,6 7 1,4 5 46,6 1-218,3 8 1,5 1 88,2 5 1,7 6 454,7 4 0,3 4-137,3 6 0,3 5-65,3 1 1,5 6-76,-1 2 1,-1 1-27,-5-5 0,4 6-40,-4-6 1,4 2-91,-5-2 0,-1-1-111,-2-3 0,-3-3 116,-4-6-150,-1-2 181,-10-6 1,-1-4-89,-8-5 1,-2-5 71,-8-4 0,-1-7-12,-5-4 0,-4-4-53,-3-6 1,-5-7-113,-1 0 0,-1-4 135,4 5 1,-2-2-11,2 2 1,-6-7 156,2 3 0,4-1-141,0 5 0,8 4 261,2 8-231,5 1 0,10 16 9,5 1 1,5 8 98,5 5 0,4 6 155,3 4 0,3 3 58,3 3 1,6 6-158,4 4 0,2 7 91,-2-4 0,-2 5-117,2-4 0,0 4-157,-3-1 1,6 6 166,-6-7 0,1-1-245,-5-5 0,1-3 24,-7-3 1,4-3-7,-7-4 0,0-4-206,-7-3 158,-5-6 99,0-3 0,-8-4-35,-3 0 0,-2-7 321,-9-3 1,-4-8-210,-5-2 0,-3-5-452,-1-4 0,0-5 171,0 1 237,0-5 1,-3 3 0,0-4 12,0 2 1,3-4 13,4 5 0,-2-3 100,5 9 0,1 0-229,5 10 480,3-2-200,8 15 302,2-2-233,4 9-201,0 0 1,4 1 138,3 3 0,6 2-97,4 8 1,5 5 67,1 4 1,7 5-76,-3-2 1,4 3-51,-5 1 1,2 2 49,-1-2 0,4 4 3,-5-7 1,1 3-173,-7-7 1,-1 2-85,-3-9 1,-1 3-72,-5-12 244,-5 0 0,-1-7 255,-8 0 1,-1-5-161,-5-2 1,-5-6-340,-1-3 1,-6-4 167,-2-4 1,-3-1 97,0-5 1,-2-3-182,-1-1 1,1 1-90,3 3 1,-3 0-160,2 0 0,3 5 113,1 1 1,3 4-1198,3 4 1527,7 6 0,1 1 0,4 3 0</inkml:trace>
  <inkml:trace contextRef="#ctx0" brushRef="#br1" timeOffset="1124">554 843 9209,'-6'0'-1930,"1"-1"2232,1-2 0,2 0-66,-5-3 0,0-5-101,-7-6 1,-1-6-33,-5-4 1,-4-14-8,-3-5 0,-4-13-281,1-1 0,-6-9 138,6 3 0,-4-4-427,4 6 159,-6 1 1,9 17-1,-7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22.433"/>
    </inkml:context>
    <inkml:brush xml:id="br0">
      <inkml:brushProperty name="width" value="0.08571" units="cm"/>
      <inkml:brushProperty name="height" value="0.08571" units="cm"/>
      <inkml:brushProperty name="color" value="#F5F5F5"/>
    </inkml:brush>
  </inkml:definitions>
  <inkml:trace contextRef="#ctx0" brushRef="#br0">20 1 8355,'0'10'-1193,"0"0"0,0 0 1193,0 0 0,0-4-107,0 1 0,0 0 107,0 3 0,-4 0 0,3 0 0,-3 0 0,-1 0 0,4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27.165"/>
    </inkml:context>
    <inkml:brush xml:id="br0">
      <inkml:brushProperty name="width" value="0.08571" units="cm"/>
      <inkml:brushProperty name="height" value="0.08571" units="cm"/>
      <inkml:brushProperty name="color" value="#F5F5F5"/>
    </inkml:brush>
  </inkml:definitions>
  <inkml:trace contextRef="#ctx0" brushRef="#br0">529 1287 8355,'-6'2'-1298,"-1"1"573,5-2 529,-3 3 0,5-5 106,0-2 1,6-3 203,4-4 0,3-4 180,4-3 0,5-5-127,-2-1 1,7-6-156,-1-1 1,2-1 131,-1-5 1,4-3-118,-5-1 0,9-6 158,-5 6 0,1-4-130,-5 4 0,2-3 15,-5 10 1,3-1-110,-6 14 5,2 3-94,-11 11 1,-3 6 95,-11 7 1,-4 7 91,-10 6 0,-3 4-56,-3 6 1,-6 5 69,-1 1 1,0 3-72,-3 1 0,-1 2 5,0-2 0,0 2 68,1-5 1,5-3 21,-2 0 1,8-6-40,2-4-14,4-10 0,16-12-178,7-8 0,7-6 96,10-12 0,2-6-113,8-6 0,1-4 136,5-4 1,2 0-33,-2-2 1,9-7 30,-6 4 1,7-3 10,-3 6 0,-2 2 75,-5 10 1,-5 5-83,-15 19 1,-6 4 16,-11 9 0,-7 7-11,-6 7 0,-9 6 217,-8 4 0,-3 3-122,-3 3 0,-3 2-67,-3 5 1,-5 4 80,1-1 0,-5 3 33,2-2 1,-2 6-71,2-4 1,2 3 14,8-9 0,7-8-159,9-12 126,9-9 0,12-12-233,9-9 0,9-9 61,7-7 1,3-10 111,1-1 0,8-11-68,2 1 0,3-4 0,0 1 1,2-2 70,1 2 1,5-4-37,-4 7 1,-2 6-93,-8 11 107,-7 9 0,-16 13 124,-10 12 0,-10 6-110,-11 10 0,-4 4 0,-9 3 0,-4 6 107,-3 3 1,-5 4 203,-1 4 1,-7 0-198,3 3 1,-4 5-44,5-2 0,-2 2 34,2-2 0,3-7-3,10-6 0,5-6-27,12-15 0,7-5 1,9-14 1,10-7-7,10-7 0,8-6-188,5-4 0,5-9-276,-2-4 1,5-2 234,-1 2 1,8-2 110,-8 2 1,11-9 47,-8 6 1,4-1-56,-11 11 1,2 3-110,-15 14 123,-2 3 1,-17 20 45,-8 6 0,-10 7 119,-13 10 1,-6 8 181,-4 2 1,-5 5-52,-1-1 0,-7 6-145,4-4 1,-10 12 21,3-5 1,-4 10-229,1-3 0,0 3 239,10-6 1,5-4 39,14-16-105,11-9 1,16-28-123,14-14 1,9-12-220,7-11 0,4-6 65,6-4 1,7-8 148,0-2 0,10-11-227,-4 5 1,10-8 235,-7 8 1,11-8 70,-7 11 0,5-1-196,-12 15 404,-2 8-204,-24 22 1,-9 15 153,-18 11 1,-6 7 2,-7 0 1,-7 6-105,-7 3 1,-9 11-53,-4 3 0,-6 2 14,3-2 0,-5 7 92,2-1 1,-7 9-59,0-6 0,-1 6 29,7-5 0,-4-1-34,15-13 1,-1-2 208,17-14 0,7-7-493,9-13 0,10-10 88,7-10 1,7-12 158,10-8 0,7-10-11,-1 0 0,9-9-291,-5 2 0,11-10-171,2 4 0,4-10 421,-1 7 0,4-5-67,-7 11 1,3 3-49,-16 21 166,-5 8 0,-26 27-72,-9 11 1,-13 11 210,-14 6 0,-5 6-120,-1 4 1,-12 5 92,2 1 1,-14 8-88,4-1 1,-8 5 189,8-1 1,-11 4-129,10-4 1,-10 8 0,11-9 1,0-1-85,9-12 0,9-4 145,15-16-363,7-7 1,18-14 82,5-9 1,9-12-8,8-8 0,6-11 3,3-3 1,10-3 23,1-3 0,6-7-78,-7 1 1,12-9 133,-5 5 1,10-6 20,-3-1 0,4 3-44,-8 7 0,-1 4-73,-16 20 0,-10 7 98,-12 16 1,-10 6 16,-7 7 1,-10 8 53,-10 9 1,-6 5 117,-7 5 0,-6 7-125,-4 3 1,-9 9 120,-2-2 1,0 7-55,-3-4 0,-1 5-56,-2-1 1,-6 7-65,6-1 0,3-4 88,4-6 0,8-5 94,9-11 100,6-3 0,19-26-260,4-1 0,14-13-132,6-11 0,12-9-246,5-8 0,11-4 187,3-5 1,3-4 122,3-7 1,3-8-157,1 2 0,3-7 147,0 3 1,3 2 130,-4 5 1,3 1 52,-12 16 1,-7 11-175,-14 15 0,-10 10 76,-13 7 1,-7 6 110,-6 7 0,-9 7-13,-8 7 1,-6 6-113,-4 4 1,-9 6 142,-4 4 1,-6 2-75,3 5 1,-3 0 122,2 3 1,-7 8-140,2-2 0,1 2 27,5-9 0,5-1-67,8-12 0,4-4-37,17-19 1,6-7-156,13-10 1,6-7 73,7-6 1,10-10-38,7-10 0,7-5 113,0-4 1,8-9-10,2-2 0,7-9-11,-4 3 1,3-7-239,0 4 1,4-4 270,0 0 0,6-1 122,-10 11 1,-6 5 255,-11 18-366,-8 2 0,-14 26 261,-10 2 0,-12 7-95,-9 3 0,-5 4-105,-1 3 1,-9 6-10,-2 4 1,-7 6 17,-2 4 1,-7 1-35,4 2 0,-8 7-5,8 0 1,-9 7 13,5-4 0,-3 3 18,7-6 0,-2 1-71,15-11 38,2-5-230,20-16 0,11-16 146,13-14 0,9-9 54,5-7 1,9-8-48,4-5 0,9-8-138,-2 1 1,8-9 205,-2 3 0,7-11-204,0 7 1,4-6 176,-7 9 1,5 0-100,-9 10-305,-2 5 376,-24 25 0,-14 10 8,-19 17 0,-12 4 119,-9 6 1,-9 8 207,-4 2 0,-10 9-73,0 1 1,-6 6-152,3-3 1,-2 4 37,5-4 1,-10 9-29,3 1 1,0 2-132,7-5 0,1 2 52,16-16 0,-1 4 472,14-16-444,7-3 1,14-20-16,9-5 1,6-9-295,7-7 0,6-3 89,4-4 0,7-8 152,-3 1 0,12-12-28,-3 3 0,4-6 117,-3 6 0,4-7-104,-5 3 0,7-5 4,-6 9 0,-3 1-84,-10 15-36,-6 5 1,-19 16 466,-9 3 0,-10 11-122,-13 5 1,-6 6-80,-4 4 0,-11 6-77,0 4 0,-7 7 124,8-3 0,-9 9-71,9-6 1,-11 12 5,5-5 1,-5 3-61,8-4 1,1-3-16,15-10 1,2-2 39,11-11-34,5-7 0,16-9-352,3-8 0,7-5 111,6-4 0,1-4 149,6 4 1,0-8 21,2 1 0,6-10-1,1 0 1,2-2-3,-1 2 0,0 0 7,-3 0 0,1 0-33,-5 0 0,-1 6-28,-12 4 329,-1 4 0,-17 12-80,-2 4 0,-8 9 28,-13 7 0,-4 8-4,-6 2 0,-7 7-36,1 0 0,-4 4-39,4 0 1,-9 2 6,6 1 1,-6 2 12,6-2 0,2 0 14,8-10 0,5 0-407,11-10 239,7-7 1,7-9-277,6-4 1,4-5 92,6-5 0,6-5 178,4-4 1,4-5-25,-4 1 1,7-5-4,-3 2 0,6-2-72,-6 1 0,2 0-9,-9 3-76,6 1 152,-14 7 1,-3 11 421,-15 8 1,-12 13-123,-9 4 1,-6 6-26,-4 1 1,-1 5-97,-2 1 0,1 1 19,2-4 0,0 2-84,3-2 0,5-3 47,6-7 1,4-4-49,6-3 35,4-6 1,10-4-476,3-6 0,1 1 171,5-5 1,3 0 144,1-3 0,2 0 5,-2 0 0,2 2-2,-2 1 1,-1-2 101,-3 2 1,0 0-178,0 0 0,-5-2 56,4 8 1086,-8-3-423,4 4-384,-5 0-157,-5 0-10,4 0 0,-4 0-454,1 0 190,3 0 221,-3 0 22,4 0 0,4-2 60,3-1 1,3-4-23,3-6 1,3 0 43,4-7 0,1-2-48,2-8 1,6-4 29,4 1 0,5-7-126,-2 4 1,-1-4 98,-2 6 1,-3 0-174,-3 7 0,-4 2 128,-6 12-99,-3 4 242,-8 4 281,-2 5-294,-8 5 0,-5 0-9,-5 5 0,0 0-90,1 0 0,-3 5 46,-4 1 1,-3 3-33,0 1 0,-2 3 36,2 1 1,2-1 21,-2-3 0,3 2-6,3-2 1,-1 1-22,5-8 0,1-3-229,5-3-310,3-5 413,17-6 0,0-7 67,14-9 1,-2-5 11,2-1 1,5-6-34,-2-2 0,3-2-23,1 3 0,-3-4 36,2 4 1,-3 0 23,-3 7 0,-8 3-59,-5 6 42,-3 7 382,-6 5 0,-5 7-131,-6 1 0,-3 2-292,-1 5 0,-1 0 110,-2 0 1,1 0-27,-1 0 0,-1 0 104,0 0-54,1 0 1,3-1-45,0-2-274,5 2-161,-4-8 249,8 3 0,1-9 146,6-5 1,6-5-30,2-5 0,4-4 58,-2-3 1,2 0-56,-1 0 0,0 3-7,-3 4 0,2 1-81,-2 2 51,-1 3 191,-3 4-139,-5 4 0,0 3 150,-5 6 0,-4 3-92,1 4 0,-5 4 31,2 3 1,-6 2-50,-2 1 0,0 3 15,0 0 1,2 4 15,-4-4 1,3-1 7,0-5 1,3 1 254,4-5-219,-3 0-304,3-7 0,1-3 84,1-6 1,6-7-45,2-7 0,5-3 154,1-3 1,0-3-19,3-4 0,2-4 0,2-2 0,-1 1-10,0 2 0,-2 0 114,2 3 0,-4 0-161,2 10 371,-3-2-281,-6 15 1,0-1 469,-5 11-433,0 3 0,-5 5-60,-1 2 1,-4 3 45,-4 4 1,3 0-1,-2 0 0,-1 3-16,0 0 0,1 0 60,3-7-1,0 3 0,1-8-28,2 2-535,-1-6 398,6-2 0,2-14 78,7-5 1,2-8-13,1-4 1,3-4-9,1-4 0,3 0 51,0-3 0,2 0-53,1 3 1,-1 2 78,-3 6 0,-1 2-88,-5 8-57,0 6 1,-5 6 157,-1 8 0,-3 2 136,-1 8 1,-5 6-140,-1 6 0,-7 3 12,0 1 1,-4 3 80,4 1 1,-4 3-95,4 0 0,-3-3-37,2 0 1,-1-5 55,5-2 1,-2 0-178,5-7 163,2-3-329,1-7 0,4-5 152,0-5 0,0-5 72,0-5 0,4-3 114,3 0 1,2-9-108,1-2 1,0-7 41,0-2 0,3-7-36,1 3 0,0-7 91,-1 4 0,-2-5-40,3 1 0,0 2 11,-1 6 0,1-1-11,-4 7 1,-1 4-20,-3 9 216,-1 7-203,-5 6 1,0 8-13,0 3 0,0 6 20,0 4 0,-5 6 109,-1 3 0,-4 8-61,-4 2 1,3 2 6,-2-1 0,-2 4-64,2-5 0,0 4-2,3-7 1,-2 3-1,2-6 0,-3 0 73,7-10-169,1-2 99,1-8 1,4-6-105,0-4 1,0-8 53,0-5 1,4-9-13,3-2 1,2-8 42,1-4 1,1-3-4,2-1 1,-2-3-11,3-1 1,0-2 3,-1 3 0,1-1 73,-4 4 1,2 6-62,-2 4 0,2 6 59,-5 7-36,-3 7 2,1 6 0,-5 8 34,0 3 0,0 6 97,0 4 0,-5 6-125,-2 4 1,-1 5 3,-2 1 1,0 5 37,0-2 0,0 2-16,0-1 1,-4 4-84,1-5 0,0 0 49,3-10 0,3-2-4,0-8-24,5-1-3,-2-10 1,4-6-142,0-9 1,1-5 153,2-9 1,-1-1-54,5-5 1,0-7 36,3 1 0,0-9-8,0 5 0,0-2-22,0 2 1,0 2 41,0 1 0,-1 3 11,-3 4 0,2 5 16,-5 5 51,5 0 98,-7 14 0,4-2-266,-5 11 0,0 4 116,0 6 1,-4 6 42,1 4 1,-5 5-45,2-1 0,-3 5 27,-1 1 1,0 4-43,0-4 0,0 4-5,0-4 1,3 2-29,0-5 1,2 0 38,-2-10 1,3 1 29,4-7-11,0-6-122,0-3 1,0-17 96,0-5 0,0-4-24,0 1 0,1-8 2,2-2 0,-2-5 10,3 2 1,0-3-1,-1 6 0,1-5 16,-4 5 0,0-5-12,0 5 1,1-1 6,2 8 0,-2-3 79,3 6 221,-3 3-344,-1 11 0,0 3-99,0 6 1,0 7 169,0 7 1,-4 6-5,1 4 1,-4 5 51,4 1 1,-5 7-71,2-3 1,-2 3 5,1-7 0,-2 7-10,3-4 1,-2 3-7,1-9 1,3 3-69,4-9 1,0 0-64,0-11 33,0 1 26,0-9 0,0-5 191,0-6 1,0-7-137,0 0 1,0-9-42,0-1 0,3-5 28,1-2 0,3-3 5,0-1 0,-1-2 21,0 3 1,-3-1 9,4 4 0,-1-2 11,0 2 0,3-1-10,-2 8 0,-2 1-425,2 5 326,-5 3 1,3 9 70,-5 5 1,3 5-18,0 5 71,1 4 0,-4 6 1,0 7 255,0 2 0,-5 5-306,-1 2 1,0 2 227,-1-1 0,2 1-81,-2-5 0,-2 3-192,3-2 1,0 1 116,-1-5 0,5 0-184,-1-10 0,-1-2 39,0-8-70,1 0 1,3-6 63,0-4 1,0-5 30,0-9 1,4-1 174,3-5 0,1-5-104,-2-1 0,7-3 13,-3-1 0,2 6-38,-2 4 1,-1 1-157,-3 5 213,3 6 0,-8 4 126,3 8 1,-3 10-166,-1 9 1,-5 9-19,-1 5 1,-7 4 211,0-1 1,-1 4 40,0-7 1,3 0-265,-2-7 1,5-6 166,2-4-599,3-5 316,-1-9 0,8-6 101,3-7 1,2-6-1,1-4 0,3-3-30,0-3 0,4-2 83,-4-5 0,4 1-86,-4 2 1,4-1 136,-4 5 1,1 1-107,-4 5 237,-5 3 1,0 10-124,-5 4 1,-5 10-70,-2 9 1,-6 6 57,-3 5 1,-3 3 133,-1 0 0,0 1-41,0-4 1,1-2-62,2-1 1,1-4 4,6-6 0,-1-6 77,7-4-624,1-5 1,3 1 208,0-6 1,4-3 336,3-4 1,3-4-130,3-3 1,-1 2-31,5-2 1,-5 5-184,2-1 1,-3 2-235,-1 1 776,-5 4 1,0 3-129,-5 6 0,-6 4-140,-4 6 1,-4 6-11,-6 4 0,-1 5-427,-3-1 0,4 0 132,0 0 0,3 1 234,7-5 52,2 0 0,12-7 0,2-2 0</inkml:trace>
  <inkml:trace contextRef="#ctx0" brushRef="#br0" timeOffset="2457">739 958 8412,'10'-10'0,"0"0"-602,0 0-727,0 0 1125,0 5 1,-3 0 254,-1 5 43,-4 0 81,3 0 1,-13 5-142,-2 1 0,-5 3 2,1 1 1,-3 0 55,0 0 1,-2 0 30,-1 0 1,-3 3-108,0 1 0,-5 0 48,1-1 1,-5 0-29,-1 3 1,-5-2 17,1 2 0,-1 0-100,-2 0 0,1 2 85,2-5 1,1 3-9,6-6 1,2 4-78,8-7 1,8 0-44,2-7 20,7 0 1,3-2 77,6-1 0,4-2-67,3-5 1,3 0 51,4 0 1,4-5-55,3-1 0,2-2 41,1 1 1,3-2-10,0 3 1,4-2 14,-4 1 1,4 0 10,-4 3 0,-2 2 25,-8 5 1,0 0-58,-10 3 45,0 1 1,-8 3-17,-5 0 1,-6 4 179,-7 3 0,-3 2-97,-4 1 1,-4 3-45,-3 1 0,-2 2 61,-1-2 1,1 2 2,-1-3 1,-4 4-88,1-4 0,-4 4 38,4-4 1,3 2 5,4-2 0,1-3 43,2 0-61,0 0 3,16-9 1,-1 2-2,12-6 1,2-2-117,7-5 0,6-5-183,5-1 0,3-2 171,0 1 1,5-2 65,1 3 1,4-2 35,-4 1 0,-1 1-53,-5 6 0,0-1-84,-7 7 85,-3 1 0,-11 7 46,-3 3 1,-8 5 62,-9 2 0,-2 3 95,-11 0 1,1 1 3,-4-2 1,0 3-146,0-2 1,0-2 112,0 2 1,-2-5-82,2 1 0,-1-3 16,7-3 1,6 1-26,4-5 1,8-1 1,2-5 1,4 1-85,4-5 1,2-3-166,8-3 1,1-4 24,5 4 1,4-5 163,3 2 0,2-3-25,1-1 1,0 1-4,0 2 1,0 0-17,0 3 1,-5 1 73,-2 3 50,3 4-52,-9 2-1,-3 4 1,-11 0 160,-6 0 0,-3 3-104,-4 1 0,-5 3-77,-5 0 0,-1 2 32,-6 1 1,1 1 11,-4 2 1,0-2 11,0 3 0,-3 0-4,-1-1 0,-1 4-22,5-4 1,-6 5-9,6-1 0,-3-3-49,6-1 1,2-3 77,12-3-565,4 2 353,4-8 1,11 4 173,4-5 1,1-4-34,6 1 1,3-5-14,3 1 0,3-1 28,-2-2 1,7-4 4,-1 1 1,1-1 54,-5 0 0,7 3-84,-3-2 1,5-2 80,-2 2 1,-1-3-41,-5 2 0,-4 2 16,-6 5-26,-3-2 0,-9 8 0,-5-2 0,-5 2 104,-5 1 1,-4 3 179,-3 1 1,-5 3-277,-1 0 0,-4 2 50,4 1 1,-7 1-77,3 2 1,-2-2 62,5 3 0,-2-3-67,2-1 0,-2 0 43,2 0 0,-1-1-39,5-3 0,2 2 92,8-5 85,5 1-657,0-4 335,14 0 0,2-4 158,9 1 0,1-5-28,3 2 0,1-3 36,5-1 1,0-4-49,0 1 1,2-4-9,-2 4 0,1 0 25,-8 3 1,4 1 21,-4 2 1,-4 0 169,-6 3-176,-6 1 1,-4 3 201,-6 0 0,-4 0-116,-6 0 1,-2 4-63,-5 3 1,-1 2 18,-3 1 1,3 0 15,-2 0 1,-2-1-14,2-3 0,0 3-8,3-2 0,1 1-2,2-2 2,-1 3 1,8-7 100,0 5-84,0-5-229,9 3 0,-3-5 132,8 0 0,-2-1 61,4-3 1,1 2-59,3-5 0,1 4-23,2-4 1,0 2 89,3-2 0,0-2-49,0 3 0,3-3 62,-2-1 1,1 1-55,-2 2 1,3-2 67,-2 3 0,1-3-35,-2-1 1,2 3 5,-5 1 0,4 0-11,-4-1 0,0-1-1,-3 1 0,0 1 254,0 0-242,0-1 1,0-3 43,0 0 1,0 0-32,0 0 1,-1 0-37,-2 0 0,2 0 9,-3 0 1,3 4-1,1-1-9,0 0 1,0-2-27,0 3 30,-4 1 1,-1 2 6,-1 0 163,-3-1-153,3 4-13,-4-4 1,0 2 3,0-5 0,0 4 0,0-4 1,0 5-7,5-7 9,-4 3 1,3 0-3,-4-1 0,1 5 164,3-2-148,-3 3-12,3 1-1025,-4 0 1256,0 5-214,-4-4 0,1 8 46,-3-3 1,2 3-62,-2 1 1,3-2 6,-4 2 1,1-2-6,0 5 1,-3-2-5,2-1 0,-2 1 49,-1 3 0,0-3-38,0 2 0,4-3 46,-1-3 0,4 0-34,-4-3-30,5 3 55,-7-5 4,8 2-80,-4-4 0,6-3-8,3-1 0,1-5-18,5 0 1,0-3 53,0-4 1,1 2-47,3-2 1,-3 0 29,2 0 0,2-3-17,-2 2 1,3-2 1,-2-1 1,2 0-4,-2 0 1,-1 0-12,-3 0 0,2 2 2,-2 1 0,5-1-119,-9 5 0,5 1 81,-4 5 1,-3-2-144,0 3 1,1 0 96,2-1 0,-1 5-572,0-1 693,-4 2 0,7-4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32.703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31 1 8583,'-10'4'-652,"4"2"1,-2 4 2189,5 0 0,0 0-82,3-1 1,0 3-205,0 1 1,0 1-143,0 3 1,0 2-648,0-3 0,0 3 21,0 1 0,3 0 723,0 0 0,2 0 30,-2 0 1,-2-4-695,3-3 0,0-2-288,-1-1 1,2-4-785,-2-3 40,-2-2 0,5-5-520,-3-3 1,-2-6 804,3-4 1,-3-6-38,-1-4 1,0-1 45,0 2 1,0-3-12,0 2 1,0 4 214,0 3 0,0 1 2245,0 6 1,0 0-1592,0 3 214,0 4 1,0 6-515,0 7 1,0 6-249,0 4 1,-1 3-229,-3 3 0,3-1 114,-2 5 0,2-4-31,1 4 1,0-6-107,0-1 1,-4-2-134,1-4-134,0 4-232,3-7 215,0-1 1,-4-15 314,1-8 0,0-6 192,3-4 1,0-3-213,0-4 0,0 0 41,0 0 1,0 5 456,0 2-87,0 1-195,0 7 0,0 6 111,0 9 1,3 9 239,0 8 1,1 9-160,-4 4 1,0 3-216,0 1 0,0-1 147,0 0 1,0 4-103,0-7 1,0 2-219,0-2 0,0-6 227,0-4 0,0-4 129,0-6-772,0-5 1,0-1-53,0-8 0,0-2 325,0-8 1,3 2-86,0-4 0,4 2-568,-4-2 0,5 2 668,-1-2 1,2 3-1,1-1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38.702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31 379 9140,'0'-6'5920,"-1"2"-1913,-3 4-7131,3 0 5380,-3 0-3410,4 0 1915,0 4 1,0 2-184,0 4 1,3 4 674,0 3 0,4 2-1035,-4 0 1,4 6-277,-4 2 0,4 6 1252,-4 3 1,4 2 8,-4-1 0,2 0-18,-2-3 0,-2 1-1217,3-5 1,-2-4 244,1-13-832,-2 0 411,4-12 0,-5-1-31,0-6 0,0-9 63,0-5 1,0-4-13,0-6 1,0 0-13,0 0 1,0-5 60,0 1 1,-1-4 181,-3 8 1,3-5-198,-2 5 0,-2 0 213,2 10 1,-1-2 279,0 5 324,3 3 0,-3 5-387,4 9 0,0 2-158,0 8 1,0 3-22,0 7 1,0 7-49,0 3 1,0 7 102,0-1 1,0 2-179,0-1 1,0 0-196,0-3 0,0 6 181,0-4 1,0 3-80,0-9 1,0 0 45,0-10 1,1 0-385,2-10 520,-2-2 0,4-15-352,-5-6 0,0-8 66,0-13 1,-4-2 203,1-8 0,-4 0 2,4-2 1,-1-2-18,0 5 1,3 0 183,-2 7 1,2 0-332,1 10 138,0-5 0,0 18 254,0-3 1,0 9-235,0 7 1,0 6 227,0 7 1,0 3-70,0 4 1,0 4 34,0 3 1,0 5-135,0 1 0,0 4 80,0-4 0,1 0-43,2-3 1,-2 2-21,3-2 1,-3 2-54,-1-5 1,0 0-57,0-4 0,0 2-150,0-8 274,0-5-443,0-7 0,1-8-345,2-3 1,-2-6 583,3-12 0,-3-5-11,-1-4 0,0-8 91,0 1 0,0-2 36,0 2 0,0 1 150,0 3 1,-4 1 42,1 5 0,0 5 38,3 2 989,0 2-1004,0 9 0,0 6 131,0 12 1,0 7-225,0 10 1,0 6-95,0 4 1,0 5 99,0-2 1,0 2-102,0-1 0,0 4-39,0-5 1,-4 4 35,1-6 1,0 1-262,3-5 1,0 1 187,0-8 1,0-1-355,0-5 12,0-2 67,0-10 1,0-5 291,0-7 0,0-7 50,0-6 0,0-4 116,0-6 0,0-1-162,0-3 1,0 1 52,0 0 0,1-3-139,2 10 1,-2-1 211,3 7 0,-3 1-55,-1 3 212,0 1 1,0 11-104,0 4 1,0 6 3,0 11 1,0 4 112,0 9 0,0 4-96,0 3 1,0 4 50,0-1 1,0 2 5,0-5 1,-4-3-329,1-1 1,-4-3-77,4-3 31,0-3 1,-1-5-1,1-2-212,1-4 86,-4-2-1559,5-5 795,-3-6 1,4-6 1051,0-4 1,1-4-134,2-3 1,-2 0 259,3 0 1,0-4-186,-1 4 0,2-6 88,-2 6 1,-2-4 15,3 5 0,0 1 321,-1 2 607,1-3 0,-3 6-510,2 0-516,-2 5 1,4 6-85,-5 2 1,-1 8 71,-3 9 1,3 1 139,-2 6 1,-2 0-63,2 3 1,-1-4 125,0 1 1,3-5 126,-2 1-692,2-2 707,1-1-294,0-9-85,0-2 1,0-10 186,0-2 0,0-6-4,0-4 1,0-4 12,0 4 0,3-1-459,0 4 85,1 0 346,-4 0 306,0 5-343,0 0 0,0 7 32,0 1 1,0 2-25,0 5 0,0 0 62,0 0 216,0 0 1,0-3-1,0 0 342,0 0-353,0-2-1140,0 4 267,-5-8-1666,4 3 1697,-3-4-1569,4 0 78,0-4 2073,0-2 0,0-4-21,0 0 0,0 0 9,0 0 1,-1-1 128,-3-2 1,3 2 1197,-2-2 0,2 1-1092,1 2 1,0 4 1629,0-1 13,0 5-1846,0-2 0,0 6 16,0 4 1,0 5 45,0 9 1,3 0-130,0 0 0,1 4-110,-4-1 0,3 0 243,0-3 0,1-1 201,-4-2-318,0 2 0,0-8-9,0 2-123,0-6-109,0-3 1,0-6 31,0-5 0,0-4 93,0-9 0,-4-4 95,1-3 1,-4-2-40,4-1 1,-4 0 218,4 0 1,-4 2-41,4 1 0,0 3-93,3 4 1,0 4 107,0 3-73,0 6 1,0 5 24,0 9 0,1 5-92,2 11 0,-2 3 122,3 3 1,-3 1-155,-1 0 0,0 3-145,0-4 0,0 3 170,0-9 0,0 3 94,0-2 0,0 2-71,0-2 0,0-2-346,0-6-67,0-1-387,0-5 724,0-5 0,1-5-550,2-6 1,-2-4 161,3-4 0,-3-1 243,-1-5 0,0-4 63,0-3 0,0 1 123,0 0 0,0 3 257,0-4 1,0 3-196,0 0 0,1-2-29,2 6 1,-2 1 398,3 2 1,-3 5-202,-1-1 453,0 6-408,0 3-350,0 4 1,0 7 137,0 3 0,0 8 16,0 2 0,0 1-5,0 6 0,0-4 91,0 4 0,0-5-133,0 1 1,0-3 17,0-3 0,0-3-176,0-4 134,0 0-346,0 0 1,0-7 214,0-6 1,0-5 87,0-12 1,0-2-10,0-8 0,0-4-28,0-3 1,0 2 139,0-2 0,0 5-128,0-1 0,0-2 145,0 2 1,0 1-113,0 5 1,0 1 164,0 6-135,0-3-5,4 17-60,-3-3 0,4 10 301,-5 2 1,-1 4-390,-3 6 0,3 0 126,-2 3 0,2 1-75,1 3 1,-4 3 17,1 0 1,0 1-118,3-4 1,0-2 256,0-1-1,0 1 598,0-5-727,0 0-410,0-3 716,0-4-290,0-19 0,0-3 236,0-17 0,0 3-197,0-7 1,0-3 115,0-3 0,0 0-158,0 3 1,0 0 16,0 0 0,1 6 94,2 4 1,-2 2 12,3 8-148,-3 2 0,0 10-168,2 1 1,-2 4-308,3 6 0,-3 2 937,-1 5 0,0 5-485,0 1 0,0 3 199,0 1 1,0 5 89,0 1 0,0 2-325,0-1 0,0 4 266,0-5 0,0 9-27,0-5 1,0 1 822,0-5 0,0 2-1119,0-5 0,0 1 114,0-4-698,0-5 501,0-5 1,3-7-813,0-6 0,1-7 951,-4-7 0,0-5 107,0-1 0,0-8 191,0 1 1,0-4-153,0 4 1,0-6 120,0 6 0,0-5-156,0 1 0,0 2 236,0 6 1,0-4 830,0 6 1,0-3-790,0 10 290,0-4 156,0 14-500,0-2 1,0 14-87,0 2 0,0 5-308,0 1 0,0 9 211,0 2 1,0 3-134,0 3 0,0 0 187,0 0 1,0 0-21,0 0 0,0-1-246,0-3 1,0 1 145,0-7 0,0-2-429,0-8 377,0 0 0,0-9-52,0-4 0,0-11 90,0-6 1,0-5 48,0-9 0,0-1-69,0-5 1,-1 0 33,-3 0 1,3 1 301,-2 3 0,2-2-191,1 5 1,0 0 52,0 3 1,0 1-93,0 2 1,0 0 179,0 8 1,0 1-143,0 8 21,0 0-75,0 4 1,0 6 7,0 7 0,0 5 153,0 1 1,0 10-131,0 0 0,0 5 43,0 2 1,0 3-12,0 0 0,0 0-197,0-3 0,0 3 162,0-4 1,0 3-81,0-9 1,0-1 20,0-5-38,0-3 0,0-10-185,0-4 1,0-6 155,0-11 0,0-5 12,0-11 1,0-3 29,0-4 1,0-2 53,0 2 0,0-4-72,0 7 0,0-6 167,0 6 1,0-1-142,0 8 0,0-6 28,0 6 0,0 0 302,0 7 96,0 0 501,0 12-574,0 1 0,0 10-436,0 6 0,0 8 145,0 2-25,0 3 0,0 5 0,0 3 81,0 2 0,0 5 31,0 3 0,0-2-301,0 2 0,0-2 159,0 2 0,0 4-113,0-4 0,0 3 148,0-7 0,0 1-76,0-7 1,0 2 83,0-13-399,0-3 1,0-10-884,0-6 1,0-8 1182,0-9 0,0-6 60,0-7 0,0-3 228,0-4 0,0-3-89,0 0 1,0 0-168,0 3 1,0-2 8,0 2 0,-1-6 128,-3 6 1,3 2 1182,-2 5 0,2 3-1129,1 4 1,0-1-121,0 7 493,0 2-154,0 13 1,0 1-1246,0 8 0,0 1 1015,0 5 0,0 8-353,0 2 0,0 10 173,0 0 1,0 8-45,0 2 1,0 3 136,0 3 0,0 3-2,0-2 1,0 2-151,0 0 0,0 4 998,0-3 0,0 4-951,0-8 1,0-5-24,0-11 186,0 0-104,0-17 1,0-1-397,0-16 0,0-6 111,0-6 0,0-9 206,0-5 0,0-5 111,0-8 0,0-2 237,0-1 0,0-3-153,0 2 0,0 2-154,0-2 1,0 3 164,0 1 0,0-4-123,0 7 0,0-1 162,0 5 1,0 2-117,0 8-35,0 1 333,0 14 0,0 3 450,0 12 0,-1 1-1143,-3 5 0,3 5 283,-2 1 1,2 8-14,1 2 1,0 8 140,0 2 0,-1 0 9,-3 0 1,3 3-114,-2 1 1,2 2-39,1-5 0,0-3 22,0-1 1,0 1 94,0-4 1,0 0 172,0-11-163,-5-1-591,4-12 0,-3-8 535,4-12 1,0-2 126,0-11 0,0-4-177,0-6 1,0-4-40,0 1 0,0-5 89,0 5 1,0-4 213,0 4 1,0 0-11,0 10 0,3-1 27,0 7-358,1 6 154,-4 8 0,0 10 218,0 6 0,0 12-149,0 5 0,0 13 27,0 4 1,0 5 34,0-2 0,0 6-2,0-5 0,0 4-137,0-8 0,1 6 202,2-3 1,-2 6-217,3-6 0,0 8 52,-1-11 0,2 8-131,-2-8 0,-2-2 5,3-8 220,1-2-239,-4-21 0,4 1-795,-5-12 0,3-2 536,0-8 0,1-6 104,-4-6 1,0-4 244,0-4 1,0-1-137,0-5 0,0 0 237,0 0 1,0-2-188,0 2 1,0-1-109,0 8 0,0-4 524,0 4 1,0-3 34,0 6 0,0 0-300,0 11 0,0-3-99,0 9 321,0 4 1,0 6-1172,0 6 1,0 7 943,0 7 0,0 6-16,0 4 1,0 6 18,0 4 0,0 6 120,0 4 0,0 0 24,0 0 1,0 0-194,0-3 0,0 6 90,0-4 0,0 3 829,0-9 1,0 3-825,0-10-100,0 3 49,0-19 0,0-7-15,0-14 0,0-12-121,0-8 0,-4-8-167,1-4 0,0-3 332,3-1 1,0-2-106,0 2 1,0 0-316,0 10 263,4-2-13,2 15 0,4 9-727,0 18 1,-4 14 1321,1 12 0,-5 11-521,1 3 0,-1 1 2,-2-5 1,0 4-412,0-7 0,0 6 417,0-9 1,-5 2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43.583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61 6000 22564,'-1'10'0,"-2"0"-1463,0-1 1,0 1 1407,3 0 1,-4-3-513,1 0 0,0-4-632,3 4 2371,0-5-777,0 2 0,-4-8 193,1-3 0,0-6-242,3-4 0,-4-7 60,1-6 1,0-4-111,3-6 0,-4-5 363,1-1 0,0-3 222,3-1 1,-4-3-730,1 0 0,0-7-49,3 3 1,0 1-168,0 6 0,3 2-199,0 5 0,4 2-407,-4 11 1,4 3-56,-4 10 167,5-1 83,-7 11 0,4 2-60,-5 12 0,0 6 635,0 4 1,0 6-136,0 4 0,0 5 93,0 1 1,0 7 324,0-3 1,0 7-73,0-4 0,0 6-73,0-3 0,0 4 142,0-4 0,0 2-52,0-5 0,0 0-266,0-10-84,0 2 41,0-20 0,0-4-10,0-18 1,0-9-79,0-7 0,0-9 19,0-5 0,0-3 53,0-3 0,0-5-6,0 4 1,0-7 49,0 4 0,0-6-46,0 3 1,1-1 20,2 7 0,-1-5-103,5 12 1,-5 1 33,2 13-351,1 6 0,-3 10-425,5 6 1,-5 5 1095,2 6 1,-3 4-184,-1 9 1,0 5-38,0 1 1,0 6-31,0 2 1,0 6 234,0-4 1,0 5-173,0-4 0,0 1 170,0-2 0,0 0 853,0-10-1228,0 5-120,0-18 1,0-6 238,0-17 1,0-10-2,0-13 0,0-7-56,0-6 0,0-3-164,0-1 1,0-2 168,0 2 1,0-6-12,0 6 0,0 1-90,0 5 1,3 3-82,0 11 1,2 5 200,-2 11 1,-2 3-400,3 11 0,-3 4 839,-1 9 0,0 7-193,0 7 0,-4 5-60,1 1 0,-4 7-139,4-3 0,-4 7-19,4-4 0,-1 1 258,0-5 1,3 2 259,-2-5 0,2 0 1,1-7-322,-5-6-596,4-10 1,0-14 263,4-10 0,2-8 98,-2-4 1,-1-8 5,5-2 0,-5-11 33,2-3 1,-3-9 9,-1 3 1,0-8 4,0 4 0,0-12 148,0 2 1,0-5 18,0 16 0,0-6-134,0 19 1,0-2 301,0 15-198,0 8-85,0 11 0,0 17-45,0 7 1,-4 10 29,1 0 1,0 11-28,3 2 0,-4 10 138,1 3 0,0 2-81,3-2 0,0 9-5,0-5 1,0 11 39,0-8 1,0 8-166,0-8 1,0 5 81,0-12 0,3-1 419,0-12-520,1-4-131,-4-18 0,0-9 0,1-15 160,2-9 0,-2-10-78,3-5 0,-4-10 57,-4-3 0,3-13 37,-2 0 1,-2-5 142,2 8 0,0-7-214,3 7 0,0-11-42,0 8 1,0 1-86,0 12 0,0 2 188,0 18-68,0-4-112,4 26 1,-3 0 54,3 18 0,-4 6 94,-4 7 1,3 2 203,-2 5 0,-2 8-145,2 2 0,-1 9-37,0-3 1,3 5 171,-2-4 1,2 5 84,1 1 0,0 5-247,0-1 1,0-3 529,0-1 1,0-8-649,0-9 332,4-6 0,-3-20-71,3-7 1,0-15-383,-1-11 1,1-13 194,-4-3 1,0-11 19,0 0 1,0-9 2,0 2 0,0-7 122,0 4 0,0-3-126,0 0 1,0 1-137,0 2 1,3 1-224,0 16 1,4 4-157,-4 16 299,1 4 0,-1 23 505,0 9 0,1 14-139,-4 10 0,0 6 170,0 3 1,0 8 214,0 2 0,0 3-204,0 1 1,-1 2-195,-3-2 1,3 9 145,-2-6 1,2 6-99,1-6 1,0-3-330,0-10 0,0-9 260,0-18 0,0-10-110,0-13 0,0-13-278,0-10 0,0-9 170,0-5 0,0-6 162,0-4 0,0-5 9,0-1 0,0-7-37,0 3 1,0-4 56,0 5 1,0-4-68,0 3 1,0-3 2,0 11 0,0 5-224,0 8 63,4 8 1,-3 15 72,3 13 1,-4 8-29,-4 12 1,2 9 326,-5 5 0,2 7-205,-2 2 1,2 5 285,1-2 0,3 5-101,-2-1 1,-2 9-183,2-6 1,0 3 147,3-7 1,0 2 292,0-4 0,0-3-336,0-14 1,1-7 298,2-13 1,-2-6-1170,3-7 0,0-8 423,-1-9 1,1-9 428,-4-8 1,0-6-167,0-4 1,3-9-275,0-4 0,1-3 225,-4-1 0,1 1 35,2 0 1,-1-6-877,5 9 1234,0-4 0,3 13 0,0-3 0</inkml:trace>
  <inkml:trace contextRef="#ctx0" brushRef="#br0" timeOffset="1625">91 5151 10431,'0'16'3172,"-1"-3"0,-2-2-3142,0-1 458,0 0 42,3 0 379,0-5-336,0 0 1,0-6-67,0-3 1,0-1 1634,0-5-2040,0 0 1,0-1 0,0-1 138,0-2 0,0-3 219,0 0 1,0-1-37,0 2 0,0-5-273,0 4 0,0-4-184,0 4 1,0-2 22,0-1 1,0 0-10,0 0 0,0 0 19,0 1 0,0-1-2,0 0 1,0 1 30,0 2 1,0-2 15,0 3 1,0-5-2,0 1 1,0-3-16,0 7 1,0-3-32,0-1 0,0 0 4,0 0 1,0 0-4,0 0 1,0 0 25,0 0 0,0 3-6,0 1 1,1 0-167,2 0 0,-2-3 41,3 2 1,-3 3 78,-1 0 1,0 0 34,0 1 0,0-2 56,0 2 0,0 2-51,0-2 1,0-2 0,0 2 1,0-4 6,0 4 0,0-1 132,0 0 0,-4 0 192,1-3 0,0-2-196,3 3 1,0-2-168,0 1 1,0 0 32,0 3 0,0-2-6,0 2 0,-4 1 542,1 3-252,0-4 0,3-1-253,0-1 0,0 1-203,0 5 1,0 0 75,0 0 0,-1-3 267,-3 0 0,3-4-58,-2 4 1,2-4-65,1 4 0,-1-1-112,-3 4 0,3-3-29,-2 0 0,2-1 139,1 4 1,0 0-63,0 0 1,0 0-1,0 1 1,0-1-132,0 0 0,0 0 0,0 0 1,0 0 161,0 0-196,0-5 0,0 1 83,0-3 0,0-1 45,0 5 0,0-5 51,0 2 0,-4-2 177,1 1 1,0-2-96,3 3 1,0 1-260,0 2 0,0-1 170,0 0 0,0 1-584,0 3 322,0 0 140,0 0-341,0 5-959,0 0 328,0 5 915,0 5 1,0 0-18,0 5 1,3 1 519,0 3 0,1 4-327,-4 6 1,0 7 80,0-1 1,0 5-93,0-2 0,3 8 50,0-1 0,1 7 34,-4 0 0,0 5-25,0 1 0,3 6 139,0-6 1,1 5-419,-4-12 0,1 1 362,2-7 1,-2-4-54,3-6 1,-3-3 140,-1-14-350,0-4 0,0-6-923,0-6 1,0-4 1187,0-6 1,0-6-61,0-4 1,0-8-171,0 1 0,0-10 68,0 0 1,-1-5 58,-3 1 1,3-2-5,-2 3 0,2-3 66,1 6 1,-4-4 991,1 7 0,0-1-807,3 12-455,0-1 85,0 21 0,0 2 140,0 14 0,0 12-84,0 8 0,0 10 225,0 0 1,0 6-109,0-3 1,0 4-100,0-4 0,0 4-2,0 0 1,-4 0 39,1-4 0,0 1-24,3-10 1,0-1-81,0-13-231,-5-7 0,4-14 466,-2-9 0,2-6-153,1-7 1,0-6-15,0-4 1,0-8-4,0 1 1,3-9 6,0 3 1,1-8-4,-4 8 1,0-7 8,0 6 0,3-3 77,0 7 0,1 2-586,-4 8 498,0 4 264,0 18 0,0 8-141,0 17 1,-4 7-3,1 12 1,-4 3-142,4 3 1,-4 7 1,4-3 1,-4 9 145,4-8 0,-1 6 30,0-4 1,3 1-305,-2-4 0,2-2 226,1-11 0,0 0-297,0-10 330,0-2 1,1-17-1382,2-5 1,-1-12 1016,5-8 0,-5-3 185,2-3 0,0-8-30,-1-2 1,2-10 28,-2 0 1,-1-1-120,5 5 0,-4-4 15,4 7 0,-4-6-96,4 9 0,-4 4 2133,4 10-1950,-5 1 0,3 20-269,-5 1 0,0 10 692,0 11 0,-1 5-393,-3 11 0,3 4 45,-2 6 0,-2 1 234,2 3 1,0 4-130,3-5 1,0 8-243,0-8 0,0 0 342,0-10-261,0-6 1,1-16-180,2-14 0,2-20 209,1-20 1,8-22 0,-3-15-1</inkml:trace>
  <inkml:trace contextRef="#ctx0" brushRef="#br0" timeOffset="3076">61 3654 7551,'-6'-6'4110,"3"-4"1,2-8-2684,1-5 0,0-9-355,0-1 0,1-9-607,2-5 1,-2-5 122,3-1 1,-3-8-337,-1 1 0,0-1 33,0 4 1,0 1 668,0 6 0,1 3-918,2 11 1,-2 0-393,3 9-88,-3 1 406,-1 19 0,0-1 155,0 12 1,0 9-53,0 7 1,0 11-100,0 2 0,0 8 59,0 3 1,0 3 53,0 0 0,-1 2-48,-3 1 1,3-2 102,-2-1 1,2 1-98,1-5 0,-4-2-177,1-8-127,0 1 155,3-22 1,0-8 55,0-17 0,0-14 62,0-6 0,0-9-217,0-5 0,0-6 139,0-4 0,0-4 59,0 2 1,0-7 95,0 6 1,0-13 165,0 0 0,0 0-191,0 9 1,3 4-111,0 14 0,2 3-414,-2 16 361,-2 5 1,4 22 305,-5 6 1,0 9-113,0 8 1,-4 6 47,1 4 1,-4 8-138,4-1 0,-4 14 236,4-1 0,-1 6-233,0-6 1,3 7 87,-2-4 1,2 9 44,1-6 1,0 5-251,0-8 1,0-1-156,0-15 425,0-3 0,0-18-362,0-9 1,1-11-84,2-16 0,-2-5 267,3-11 0,-3-4-25,-1-6 0,0-5-3,0-2 0,0-10 58,0 4 0,0-7-61,0 3 0,3-6 164,0 6 0,1-7-90,-4 4 0,0-3 206,0 16 0,0 0 129,0 20-383,0-4 0,0 27 100,0 1 1,0 12 13,0 11 1,0 10 83,0 3 1,0 10-84,0-1 0,0 11 204,0 0 0,-4 7-290,1-1 0,0 4-140,3-3 0,-1 6 108,-3-10 1,3 6 3,-2-6 0,2-6-41,1-10 25,0-12 1,0-16-231,0-9 1,0-15 148,0-11 1,0-9 118,0-8 1,1-7-75,2-6 1,-2-6 49,3-2 1,-3-5 89,-1 2 1,3-12-39,0 3 0,2-10-22,-2 6 1,-2-7 223,3 17 0,0-7-253,-1 21 1,4 2-136,-4 20-5,1 3 0,-4 26 314,0 1 298,0 17 0,0 3-180,0 7 0,-4 7-217,1 4 0,-4 3-84,4 3 1,0 8 143,3 2 0,-4 5-195,1-1 0,-1 1 212,0-5 0,3 3-331,-2-10 0,2 4 238,1-14 0,0-6-378,0-14 1,0-7 198,0-6 1,0-14 216,0-9 0,0-10-17,0-7 0,0-8 199,0-5 0,0-11-311,0 0 1,-4-5 100,1 2 0,0-4 51,3 1 1,0-7-127,0 7 0,0 2 105,0 15 1,0 4-76,0 16 1,1 4-408,2 19 325,-2 2 0,4 13 734,-5 1 1,0 11-662,0 3 0,0 8-41,0 2 0,-1 6 191,-3 4 0,3 9-116,-2-6 1,1 7-93,-2-3 1,3 4 52,-2-1 1,2 8 48,1-4 1,0 1-242,0-5 0,0-4 149,0-6 1,0-7-67,0-17 0,1-7-29,2-9 1,-2-10 148,3-10 0,-2-9-99,1-7 0,-2-11-8,3-3 0,-3-10 28,-1 0 1,0-8 5,0 1 0,0-5 44,0 2 0,0-2 5,0-1 0,0-1 94,0 10 1,0 6 324,0 14-362,0 5-3,0 23 0,-1 11-380,-3 19 0,3 8 137,-2 5 1,2 10-199,1 6 1,0 8 298,0 3 0,1 6-196,2-4 1,-1 3 252,5-9 147,0 2 0,3-11 0,0 3 0</inkml:trace>
  <inkml:trace contextRef="#ctx0" brushRef="#br0" timeOffset="4866">61 1687 13094,'0'15'6808,"0"1"-4293,0-1-2102,0-5 1,0-7-1615,0-6 1,0-7 1889,0-7 0,0-10-399,0-2 0,0-8 43,0 0 0,0-5 757,0-1 1,0-5-961,0 2 1,0-11 223,0-3 1,0-4-240,0 4 0,0-3 825,0 10 0,0-2-801,0 12 1,0 6 145,0 11-530,0 6 102,0 14 1,0 3 194,0 6 0,0 7-39,0 7 1,0 3-48,0 3 1,0 3 85,0 4 0,-1 6-21,-3 1 1,3 7-26,-2-4 0,-2 4-32,2-4 0,0 6-132,3-6 0,0 5 124,0-2 1,0-3-37,0-10 63,0 2-127,0-19 0,0-9 180,0-17 0,-1-14 52,-3-9 0,3-11 1,-2-3 1,2-5-87,1 1 0,-4-5 31,1 2 0,0-6-21,3 6 0,0-1-23,0 12 1,3 2-104,0 14 0,4 3-591,-4 10 265,5 7 1,-3 16 387,1 11 1,-1 7 86,-5 9 0,0 6-102,0 4 1,0 7 292,0-3 0,0 7 104,0-4 1,-1 3-316,-3 1 0,3-2 216,-2-2 0,-2 1 55,2-11 1,-1-8-450,0-9 46,3-6 0,-3-16-380,4-5 0,0-12 517,0-8 0,0-8-306,0-4 0,0-11-16,0-3 0,0-2 333,0 2 0,0-5 1,0 1 0,1-8 2,2 9 1,-2-5-46,3 9 0,0-1 659,-1 10 0,4 3-826,-4 10 0,2 9-210,-2 8 233,-2 4 0,4 12 655,-5 4 1,0 4-435,0 6 0,0 8 9,0 2 1,-1 6 89,-3 1 0,3 5-71,-2 1 0,2 3 47,1-6 1,0 8 163,0-4 1,0 0 54,0-7 0,0-2-712,0-8 1,0-2 149,0-11 0,0-7-9,0-7 0,0-10 177,0-10 0,0-8 31,0-9 0,0-10-34,0-2 0,-1-10-36,-3 2 1,3-7 49,-2 4 0,2-2-34,1 2 1,0-4 73,0 4 1,0-2 186,0 15 0,0 6-210,0 11 1,1 7-87,2 9 419,-2 6 1,4 12 99,-5 3 0,0 3-615,0 3 1,-4 4 36,1 6 0,0 2 203,3 5 1,-4 4-265,1-1 1,0 3 198,3-2 1,0 2-86,0-2 1,0-2 324,0-6 1,0 2-756,0-5 490,0-4 166,0-9 0,0-11-168,0-9 0,0-10-228,0-10 1,0-4 259,0-6 0,0-4-38,0-3 0,0 2 90,0-2 1,0 1-111,0 0 1,0-1 192,0 7 1,0 3-103,0 7 0,1 2-10,2 5-278,-2 4 54,4 13 1,-5 3-688,0 6 0,0 6 1227,0 4 1,0 6-416,0 1 0,3 4 249,0 2 0,1 6-120,-4-2 1,0 6 32,0-3 0,0 4-104,0-4 0,0 0 252,0-3 1,0-1 1727,0-2-2094,0 1-26,0-11-215,0-2 1,0-17 275,0-8 0,0-7 99,0-7 1,0-8-60,0-1 0,0-8-78,0-2 1,0-1 75,0 5 1,0-5-1,0 1 0,0-2 191,0 5 1,0-4-126,0 11 1,1-5 112,2 12-374,-2-1 726,4 12-515,-5 5 0,0 10 197,0 6 1,0 3-78,0 1 1,-1 3-133,-3 1 1,3 2-24,-2-2 1,1 2-10,-2-2 1,3 2-36,-2-2 0,2-1 178,1-3-228,0 4 1,-4-3-828,1 3-243,0-3 417,3-6 816,0 0-445,4-14 1,-3-1 328,3-7 0,-3-5 262,-1 2 0,0-2-245,0 2 0,0 1 465,0 2 1,0-1-121,0 1 0,0 3 753,0 0-819,0 3 1293,0 1-928,0 0 258,0 5-936,0 0 1,0 6 143,0 3-537,0-3 376,0 3 29,0 1 34,0-4-78,0 3 220,0-13 0,0 3-20,0-8 0,0 7-44,0 0-437,0 5 446,0-7 0,0 7-779,0-5 157,0 5 178,0-3 0,4 5 1,2 0-1</inkml:trace>
  <inkml:trace contextRef="#ctx0" brushRef="#br0" timeOffset="7007">141 4123 12862,'-7'23'2132,"1"2"0,2-1-1078,2 0 0,1 6-111,1-3 0,0 7-301,0-4 0,0 7-180,0-1 1,0 2-97,0-1 0,0 1-104,0-5 0,0 0 825,0-3 1,0-2-749,0-5 7,-5 0-426,4-12 1,-3-2-392,4-9 1,0-10 409,0-10 1,0-5 31,0-8 0,0-3-16,0-4 1,0-8-37,0-1 0,0-7 67,0 3 1,0-3 8,0 6 0,0-4 138,0 8 0,1-4 167,2 6 0,-2 1-371,2 10-73,3 2 1,-5 25-240,2 3 0,-1 16 628,-2 14 0,0 9 38,0 8 1,-4 8-212,1 1 0,-5 5 45,1 2 1,2 1-69,-2-5 0,4 9-145,-4-9 1,5 1 241,-1-4 0,2-5 337,1-8 0,-4-5-707,1-15 13,0-7 0,4-10-658,2-10 0,-1-9 721,5-10 1,-4-8 62,4-2 1,-5-7 86,2-4 1,1-6-127,2-4 0,-3-2 45,-1 0 1,2-4 76,-2 4 0,4-6 80,-4 9 1,1 3 604,-4 10 1,1 10-559,2 10 1,-2 6-256,2 17 1,-3 4 354,-3 13 1,1 4-166,-5 9 0,2 8 209,-2 2 1,-2 6-184,2 1 1,2 4-10,-2-1 0,4 5-30,-4-5 1,4 6 67,-4-3 1,5 1 6,-1-7 1,-2 2-20,2-13 0,0-5-309,3-11 312,0-4 0,0-15-236,0-4 0,3-11-154,0-6 1,2-7 177,-2-7 1,-2-8-4,3-1 0,-2-6-47,1-4 0,-2 0 177,3-1 1,-2-2-63,1 6 1,-2-1 100,3 4 1,-3 5-248,-1 9 538,0 4 1,0 19-192,0 7 1,0 15-126,0 11 1,-1 9 44,-3 5 1,2 6 173,-5 4 1,4 5-17,-4 1 1,4 4-203,-4-4 1,5 4-106,-1-4 0,-2 2 94,2-5 1,-1 0-208,0-10 1,3-7 258,-2-9-50,2-3 1,1-11 39,0-7 1,0-10-38,0-6 0,0-8-285,0 1 1,3-11 62,0-2 1,4-3-71,-4-4 0,2 0 190,-2-3 0,-1-7-198,5 7 0,-4-6 65,4 6 0,-4-2-131,4 9 1,-5-3 226,2 12 0,0 5-126,-1 9 1,1 7-95,-4 6 0,0 9 414,0 8 0,0 6 246,0 4 0,-4 5-264,1 1 1,-4 4 219,4-4 0,-4 4-53,4-4 0,-4 2-138,4-5 1,-4 5-19,4-9 1,-4 4 264,4-6 1,-4-2-1305,4-6 534,0-1 100,7-5 0,2-7-857,4-6 0,-1-7 541,-3-10 1,3-6 389,-2-4 0,-3-7 257,0-7 1,-3-5 63,-1 2 1,0-7 328,0 4 1,0 0-121,0 7 1,0 5-328,0 11 1358,0 7 0,0 13-628,0 10 1,0 8-385,0 12 0,0 7-200,0 7 0,0 2-256,0 1 1,0-2 147,0-1 1,0 1-149,0-5 1,0-2 142,0-8-91,0 1-125,0-18 0,0-2 83,0-14 1,0-8 212,0-5 0,-4-5 52,1 1 0,0-2-41,3-1 1,-1 2 69,-3 1 0,3-1 20,-2 5 0,2-3 64,1 6 1,0-1-197,0 8 198,0 0 0,-1 7-154,-3 3 1,3 6-456,-2 4 0,2 6 477,1 4 0,0 5 18,0 1 0,0 8-76,0-1 0,-4 4-35,1-1 0,0 1-134,3 3 1,0 1 241,0-5 0,0 2-146,0-5 1,0 0 976,0-10-1152,-5 2-43,4-15 1,-2-3-26,6-10 1,-2-11 82,3-3 0,0-10-158,-1 0 1,2-9 2,-2 3 1,-2-7 128,3 6 0,0-7 27,-1 4 0,2-5-34,-2 5 0,-2 2 625,3 11-366,-3-4 1,-1 21 434,0 0 1,-1 11-442,-3 16 1,2 5 15,-5 11 1,5 6-306,-1 4 1,2 4 284,1-4 0,0 8 20,0-1 0,0 2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54.588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145 119 18483,'-17'-5'0,"2"1"-953,0 3 0,5 1 96,4 0 620,3 0 1,-1 5-65,4 1 0,8 8 723,2 2 0,6 7-118,1 0 0,3 8-97,3-1 0,4 7-56,6-1 0,2 5 183,1-1 0,6 9-140,-2-6 1,2 6 133,-2-6 1,2 3 78,-2-6 1,-3-4-151,-10-9 37,-3-3-486,-8-8 0,-11-11-108,-8-8 0,-11-9 211,-6-5 1,-5-10 51,-8-2 1,-4-8 56,-6 0 0,1-3-77,-5-3 0,3 0 140,1 0 1,-7-7-142,6 6 0,2-1-7,6 5 1,6 2 121,3 5 1,12 5 112,11 12 1,4 6-334,4 6 0,2 6 85,7 4 0,10 5 283,3 9 1,10 8-13,-3 2 1,4 5-139,-1-1 0,2 2 90,-5-2 0,4 7-12,-4-1 0,3 1 88,-6-5 1,-1 0 287,-9-10 1,0 3-763,-10-12 144,-2-5 0,-13-10-429,-5-8 1,-9-10 302,-8-11 0,-8-6 54,-2-4 1,-7-4 139,4 2 1,-6-10-57,3 5 1,-2-8 65,5 6 0,-4-4 265,11 7 0,0 0 18,13 7-254,7 6 0,15 14-341,11 10 1,7 13 498,10 10-64,9 11 0,0 8 0,8 7 107,1 0 0,6 8-29,-4-1 0,4 4-132,-8-4 0,4 4 61,-10-7 1,1 5-8,-4-9 0,-5 1 1223,-9-14-1346,0 2-77,-16-20 1,-3 0-742,-10-15 1,-9-11 610,-5-5 0,-8-13 206,-9-1 1,-9-11-82,0-3 1,-11-6 59,7 6 1,-11-8 111,8 2 0,-8-3-88,8 3 0,-4-5 299,14 12 0,3-5 638,14 14-828,6 5 0,11 16-60,9 10 0,4 5 212,6 4 1,8 7-76,2 7 0,14 7-33,3 6 0,8 8 40,2 5 1,3 4 30,-4-4 0,8 2-199,-11-5 1,7 9 159,-4-6 0,1 5 159,-4-8 0,5 3-219,-11-10 1,7 5-482,-14-11 1,-2-5-333,-15-9 401,-4-6 0,-14-7 42,-1-7 1,-11-6 165,-3-4 1,-10-6 22,0-4 0,-11-6-49,-2-4 0,-7 0 167,0 0 0,-1-1-12,8 5 1,-7-7 152,3 4 0,0 0-139,10 10 0,0-1 212,17 7 5,0 7 0,20 8-474,0 5 1,7 5 334,10 1 1,8 8-82,12 2 0,6 10 5,4 0 1,4 9-6,-1-5 0,5 5 0,-5-2 1,-2 2-13,-5-2 0,-4-3-17,-6 0 1,1-6 343,-10-7-307,-3-3 39,-16-8 0,-1-2-446,-8-4 0,-6-5-86,-6-5 0,-11-4 148,-3-6 0,-11-5 192,-2-1 0,-4-3 53,1-1 0,-4 0 35,6 0 0,-4 1 124,8 2 1,3 3-254,7 4 530,9 5 0,12 5-438,9 6 0,10 4 238,10 4 1,13 4-68,11 6 0,8 8-127,4 1 1,5 5 131,-1 2 1,4 2 233,-11-2 1,8 4-386,-11-7 0,-1 3 155,-13-7 1,0-1-98,-10-5 1,-1-3 405,-15-4-450,-3-4-164,-7-2 0,-4-5-198,-3-2 0,-3 1 172,-3-5 1,-10 0-124,-7-3 1,-7-4 198,1-3 0,-2 2-40,1-2 0,-4 4 160,5-4 1,-4 5-142,6-1 0,1-2 237,3 2-37,5 0 0,5 7 1,15 2-412,12 4 0,11 0 620,8 0 1,12 4-66,5 3 1,6 6-147,4 4 0,-3 1 89,0-2 0,3 3-55,-3-2 1,-2 0 43,-5 0 0,-4 1-95,-6-5 1,-2-1 611,-11-5-515,-2 2-237,-12-8 0,-3 3-371,-6-4 1,-3 0 307,-4 0 0,-4-3-179,-3 0 1,-10-5 154,-3 1 0,-5-3 85,2-3 0,-7 2 3,3-2 0,-4 2 5,5 1 0,1-4 74,2 1 1,0 0 352,3 3 0,2 0 47,8 0-280,9 4 199,2 2 0,17 4-310,2 0 0,11 0 116,2 0 0,6 1-56,4 2 1,2 3-37,1 4 1,5 0-13,-4 0 1,5-1-10,-9-3 0,8 3-200,-11-2 1,7 0 174,-11 0 0,3 1-111,-9-5 148,2 5 114,-15-7-75,2 4 0,-10-5-179,-2 0 0,-3 0-90,-4 0 1,-4 0 27,-3 0 0,-6-5 143,-4-2 0,-3 2-21,-3-2 1,2 1 47,-3-4 0,0-3-33,1 3 0,0-5 86,3 5 1,5-2 97,5 2 1,3 3 12,7 0 133,2 5 1,9-2-599,2 4 1,4 1 268,6 2 1,7 3 66,7 4 1,0 3-396,0 0 0,1 4 426,-5-4 1,5 5 0,-3-2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58.121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569 1208 9808,'6'17'0,"-3"-1"-58,-2-2-701,-1-1 0,0-3 335,0 0 446,0-4 0,-4-3 38,-3-6 0,-3-4 23,-3-6 0,-3-3-4,-4-4 1,-3-7-30,0-3 0,-5-3-39,1 4 1,-2-6 88,0-1 0,-1-3-3,0-1 0,0-3 75,0-1 1,1-2-92,2 2 0,-2-7 13,3 2 0,1-1-60,2 6 0,3-1 24,4 8 1,2-3-54,8 7 0,-2 5 5,4 8-80,1 5 9,8 9 0,0 6 250,5 7 1,0 3-72,0 3 1,4 7-138,3 7 0,1 6 73,-1 4 0,4 5 94,-5 1 1,8 4-64,-8-4 1,5 4 11,-4-4 1,1 2-46,-2-5 1,2 3-34,-5-9 0,-1-1-165,-5-13 171,-2-2 1,-7-15-433,-1-6 0,0-8 154,-7-13 1,-1-2 235,-6-8 1,-5-4-46,2-6 0,-6-7-35,3 1 0,-3-4 58,2 4 1,-2-5 148,2 5 1,4-1 23,4 4 0,5 10-3,1 10-29,0 2 1,10 19-110,0-1 0,5 14 301,9 6 0,1 9-150,5 5 1,1 6-63,2 4 0,2 5 43,1 1 1,0 5 5,-3-2 0,-2 2-49,3-1 0,-3 3 19,-1-7 0,-2 5-132,-1-12 0,-2-5 54,-5-11-494,-5-4 1,-1-12 218,-4-4 0,-1-9 127,-2-7 1,-6-6 65,-4-2 0,-9-11-22,-2-2 0,-2-8 76,-1-2 1,-4-5-99,4-1 1,-7-7 220,4 3 0,-1-2-115,4 10 1,4 0 266,7 12 24,6 1-54,5 23 0,13 6-193,2 17 1,8 8 67,2 9 1,1 7-130,5 6 1,0 7 90,0 3 0,3 9 89,-2-6 1,-3 7-89,0-4 1,-1 4-70,-3-3 1,4 0 75,-7-13 0,-1-4 122,-6-14-287,-4-6 0,-2-11-204,-4-9 0,-4-10-29,-3-10 0,-6-5 135,-4-9 0,-5-6 78,-1-6 0,-5-4 18,2-3 0,-2-4 149,1 1 1,0-12-91,3 8 0,-1-3 126,5 6 0,0 2-131,10 8 0,2 7 35,8 17 0,2 9 168,5 10 0,4 13-5,9 8 0,3 10 61,1 10 1,7 7-90,-1 6 0,1 5 55,-5 5 0,5 3-88,-4 0 0,4 4-12,-4-4 1,-3 1 48,-1-7 0,2 1 48,-2-11 0,-4-6-440,-6-11 60,-2-9 1,-5-12-325,-3-9 0,-6-9 217,-4-8 1,-3-7 121,-3-6 1,-4-8 86,-6-5 1,-3-8-19,-4 1 1,0-9 22,1 3 0,-1-7 152,0 6 1,-4-11-119,1 5 0,1-3 21,5 9 0,3-1 190,4 15 1,1-3 15,2 12-116,7 3 0,6 21 311,4 7 1,1 11 0,2 8-189,4 3 0,3 9-169,3 2 0,2 7 107,1-1 0,7 6 26,-3 2 0,2 5-308,-2-2 1,3 7 83,0-4 1,4 5-123,-4-5 1,4 4 23,-4-8 0,7 4-77,-3-6 1,-1-8 13,-6-9 94,-4-3 1,-6-18 54,-7-3 1,-3-11-39,-3-8 1,-7-9-133,-7-5 0,-6-7 124,-4-7 0,-2-7 143,0 1 0,-4-4-94,3 4 0,-2-5 5,6 5 1,2-3 27,4 6 1,2-1 9,4 15 0,2 0 100,5 13-46,3 2 1,5 17 179,2 4 0,4 6-56,6 4 1,4 11 120,6 6 0,6 14-63,4 3 1,5 11 34,-1 2 0,1 8-235,2-5 0,-1 9 187,-2-8 0,-1 7-101,-6-8 0,0-2 20,-10-18-92,2 2 61,-15-27 0,1 0-520,-11-18 1,-4-9 247,-6-8 0,-6-9 45,-5-4 1,-7-10 269,1 0 0,-5-5-181,2 1 1,-4-6 50,4 4 0,-3-7 24,6 6 1,-4-2-85,7 9 0,3-3-44,11 10 221,4 2 0,11 21 17,5 6 0,5 12 142,11 9 1,7 10-183,7 7 0,2 8-22,0 4 0,4 6 49,-3-3 0,1 6 1,-8-9 1,-1 3-20,-5-9 1,0 4 141,-3-7-316,-1 0 82,-12-16 0,-3-7-305,-12-11 1,2-6 112,-4-4 1,-5-6 184,-6-3 0,-5-7-260,-2 0 0,-3-8-17,0 1 1,-4-2 235,1 2 1,1 1-47,6 2 1,6 3 65,1 4-132,3 5 375,8 5 1,9 10-85,10 6 0,9 12-147,7 5 1,4 8 232,6 3 1,3 3 63,1 0 1,-2 4-166,-6-1 1,2 1-29,-5-8 1,0-1-70,-7-5 0,-2-5 3,-8-9 1,3 3-292,-2-9 290,-7-1 26,-2-6-543,-8 0 1,-1-3 135,-2 0 0,-2-5 263,-5 1 0,-6-3-15,-4-3 0,-1-1-23,-6-3 0,2-2 33,-2 2 1,-2-1 204,3-2 1,1 3-118,2 0 0,3 5 81,3-1 0,4 2-146,6 1 6,3 4 1,8 3 204,3 6 1,10 3-100,3 4 1,5 1-59,-1 2 1,-1-1 69,-3 5 1,-1-5 54,-3 1 0,2-1-42,-5-2-1,1 0 0,-8-4-172,1 1 115,-5-5 0,2 2-114,-8-4 0,-5-4 108,-4-3 1,-5-3-5,2-3 1,-7-2-3,0-5 0,-1 0 19,0 0 1,2 0-25,-4 0 0,2 0-5,-2 0 1,0 0 53,0 0 0,0 0 25,3 0 1,2 1-8,-3 2 0,0-1-46,1 1 1,-1-2 102,5-1 0,-1-3-98,0 0 1,0-4 26,0 4 1,3-8-28,0 1 1,2-2 8,-2 2 0,-1-5 22,5-1 0,-3 1-30,2 2 1,2 0-77,5 3 1,2-1 51,1 7 1,3 1-131,-2 3 0,2 1 110,1 3 1,0 1-35,0 5-42,0 0 4,0 0 171,0 5 334,0 0-68,0 5-232,0 5 1,1 1-184,2 8 0,0 5 47,3 4 1,1 5 52,3-2 1,3 7 53,1 4 0,-1 1-19,-3-2 0,0-2-77,0-8 0,-1 2 26,-3-5 0,2-1-531,-5-5 353,1-3 0,-4-14 253,0-6 0,-1-9-125,-3-8 0,-1-3 71,-5-8 1,0-1-76,0-5 0,1 0-15,2 0 1,-2 1 106,3 3 1,0-5-35,0 4 0,2-1 93,-2 12-48,3-5 256,-1 18 0,4 0-139,0 13 1,0 12-95,0 8 1,3 10-13,1 0 1,2 6 22,-2-3 1,3 7-1,0-4 1,-2 5-8,2-4 0,-5-4-120,2-3 0,0-2 213,-1-8-470,1-2 0,-4-11-132,0-3 306,-5-14 1,3-10 87,-5-7 0,4-5-36,-4 2 0,4-2 7,-3 2 1,3-4-34,0-3 1,-1 3 45,0 0 0,1 4-37,3 4 1,0 1 143,0 5-131,0 5 1,0 6 359,0 9 1,0 9-118,0 8 0,0 2-165,0 5 0,0 1 124,0 5 1,0-1-78,0-2 1,0-1-19,0-6 0,0 1 39,0-7 0,0-1-496,0-3 151,0 0 38,0-5 1,0-1 49,0-8 0,3 2 68,1-4 0,2 2-87,-2-2 87,3 3 0,-5-2-519,5 2 429,-5 1 1,3-6-309,-5 1 522,0-2 0,0-5 0,0-2 0</inkml:trace>
  <inkml:trace contextRef="#ctx0" brushRef="#br0" timeOffset="1072">140 60 10281,'0'24'-656,"0"-1"0,-1 4 351,-3-4 0,3 2 41,-2-5 0,2-2 159,1-8 88,0 0 36,0-4 1,0-7-3,0-9 1,0-2-18,0-4 1,-3-1 6,-1-3 0,0 0 15,0 0 0,3 0 0,-2 0 1,-1 2 18,0 1 1,-2 2 64,2 6 356,1-6-250,3 8-188,0-1 1,0 13 107,0 5 1,1 9 199,2 8 0,3 3-108,4 3 1,0 2-96,0 5 1,3 3-88,1 1 1,2 0 91,-3-1 1,4 2-191,-4 1 0,4 2 66,-4-5 0,1-1-49,-4-5 0,0 0 86,0-7 0,-5-4-38,-2-9-92,-1-7 1,-2-8 46,0-9 1,-5-4-113,-1-9 0,-3-7 83,-1-3 1,-4-7 24,1 0 0,0-1 13,3-2 1,0 0-17,0 0 0,0 1 77,0 2 0,1-1 25,2 1 1,0 6-58,3 1 0,-2 8-10,2 2 470,1 4-312,3 11 1,0 8 120,0 7 0,0 10-126,0 0 1,3 7-37,1-1 0,3 3-5,0 1 0,2 4-185,1 3 0,0-3 37,0 0 1,0 0 93,0-1 1,-1 1-70,-3-5 0,2-4 154,-5-5-502,5-5 1,-7-10 172,3-5 1,-3-9 115,-1-8 0,-4-9 53,1-4 0,-7-7 23,3 1 0,-7-3 62,4-1 0,-1-2-126,4 2 1,-2 0 18,3 10 1,1-3-81,2 9 94,2-1 1,1 19 185,0 3 1,1 11 159,2 8 0,2 11-144,1 3 1,3 9-42,-2-3 1,-2 9 18,2-5 0,-4 4-69,4-4 0,-5 3-15,2-10 1,0 5 202,-1-11-182,1-5-184,-4-12 1,0-15-295,0-8 1,-4-8 172,1-2 1,-1-8 116,0 1 0,2-10-61,-5 0-1,5-1 96,-1 4 0,-2-4-35,2 5 0,0-4-34,3 6 1,0 3 132,0 8 90,0 4 0,0 15 244,0 4 0,1 11-206,2 12 0,-1 7 93,5 10 0,0 3-6,3 1 1,-4 5-74,1-2 0,-4 2 30,4-9 0,-5 4-32,2-7 0,0-3 128,-1-11-313,1 1 1,-4-19-329,0-1 1,-1-12 160,-3-9 1,2-6 108,-5-4 0,4-6-96,-4-4 1,4-1 154,-4-2 1,4 0-43,-4 0 1,4-2-15,-4 2 0,4-4 54,-4 11 1,4-3 29,-4 12 98,5-6 69,-2 18 0,4 7 237,0 15 1,0 7-221,0 7 1,1 3-122,2 3 0,-1 9 37,5-6 0,-4 6 13,4-5 0,-4 2-40,4-3 0,-1 3-42,0-6 1,2 1-17,-5-8 0,2-2-221,-2-7-191,-2-6 1,4-10 119,-5-4 0,3-6 193,0-8 0,1-3-241,-4 0 1,-1-8 135,-3 1 0,3-6 30,-2 3 0,-2-2 178,2 5 0,-5-7 0,3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05.752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314 138 8891,'-25'32'-132,"-1"-1"0,2-2 0,1 3-105,1 3 0,-3 3 0,4-1 0,-2-2 1011,2-4 0,0 0-449,7-8 0,-3 3 17,5-7-27,4-4-355,5-8 0,9-7-283,3-7 0,3-4 187,2-5 1,3-8 137,2-3 1,4-8-45,3 0 1,1-3-118,0 0 1,0-1 29,-1 2 0,3-2 64,-1 2 1,0-1 2,-5 5 1,1 1 236,-8 11 65,-1 0 1,-11 18-57,-2 3 1,-7 9-73,-5 10 1,-5 5-20,-4 4 1,-3 4-23,-1 3 0,-3 6 98,0-4 1,-3 7-85,-1-2 0,-5 5-4,2-3 1,-3 4 9,6-8 0,-2 4 63,8-12 0,4-2-118,11-14 0,3-7 33,6-9 1,4-6-389,3-6 1,6-6 115,5-3 1,2-10 73,1-1 1,6-7 42,0 0 0,5-3 17,-2 2 1,3-6-10,-3 7 0,5-10 160,0 5 0,-1 1-142,-6 8 1,-1 4-8,-11 13 232,-1 2 1,-12 13-115,-3 3 1,-4 6 294,-5 6 1,-2 3-100,-3 1 1,-3 7-152,-2 0 1,-3 6-53,-1 1 0,-3 3-216,0-1 1,-1 2 226,-1 1 1,1 1 4,2-1 0,-1 0-5,2-7 1,7-7-48,6-9 1,6-5-309,5-7 0,7-7 99,7-5 1,3-8 203,4-8 1,3-4-100,1-3 0,5-6-203,0 4 1,2-4 285,-2 4 0,3-1-90,-3 6 0,-1 1-12,-3 10 1,-9 8-9,-5 8 0,-7 9 252,-2 5 1,-6 10 3,-4 9 1,-6 7-156,-6-1 1,-3 7-2,-2-1 1,-4 7 14,0-3 1,-7 6 604,1-4 0,-5 6-231,2-8 1,1 4-150,3-13 0,9-8 76,8-13-181,7-6 0,10-18-246,6-4 1,6-8-337,6-6 0,3-5 218,1-4 1,6-6 141,-1 2 0,2-5 102,0 2 0,1-5-57,1 3 0,4-5-37,-4 5 1,1 3-29,-5 9 1,-5 7 424,-5 11-237,-4 3 1,-10 15-81,-2 1 1,-4 6 134,-3 5 1,-4 8 179,-2 6 1,-5 7-249,0-1 1,-6 8 8,1 0 0,-3 4-29,1 1 0,-4 0 39,2 2 1,-5 6 67,0-2 1,-1 6-50,3-10 1,3-3-41,9-11-116,0-5 0,14-22-145,2-8 0,9-14 8,5-10 1,2-7 149,2-4 0,5-7 35,-2 1 0,1-7 7,-1 1 1,1-3 29,-1 6 1,4-6 30,-4 6 0,1-1 11,-1 6 1,-4 3 25,-3 8 374,0 2 15,-10 18 1,3-1-173,-7 11 1,-4 5-316,0 2 1,-5 6 153,0-2 1,-3 8-76,0 0 1,-3 8 38,-2 1 1,-1 2-115,2 1 0,-3 2 40,3-5 1,0 5-36,2-7 1,1 2-227,1-7 147,2-3 1,9-10-231,4-10 1,5-10 149,4-8 1,3-5 74,1-3 1,3-3 71,-3-1 0,3-6 9,-3 1 0,2-2-32,-1 2 0,0 2 97,-3 8 1,1 5-39,-6 6-87,0 6 0,-6 13 494,-6 9 1,-1 9-126,-8 9 1,-2 7-255,-2 0 0,-5 8 42,3-3 1,-9 10 6,4-3 1,-6 2-26,3-7 0,-1 4 23,4-11 1,1 3 71,6-12-143,-1-8 1,13-12-434,-1-10 0,7-10 226,2-6 1,5-8 20,0-4 1,6-9 48,-1 0 0,2-12 34,0 3 1,1-7 22,2 7 0,1-5-37,-2 4 0,2-4 173,1 5 0,-1 0-66,-4 12 1,-2 4 86,-7 16-97,-1 4 0,-6 11 392,0 6 1,-4 9-142,-3 4 0,-2 12-176,-3 3 1,-3 4 49,1 3 1,-2 1 19,-1-1 0,0 7-125,-1-3 1,-2 4 91,4-4 0,-2 5-190,2-7 0,-1 4 68,3-7 0,4-1-290,3-9 266,4-6 1,3-18 59,0-5 1,3-5-219,1-6 1,2-7-264,1-5 0,3-10 273,-1-1 0,3-9 104,-3 2 0,1-7 170,-1 4 1,-1-7-98,1 5 0,1-3 175,-1 8 1,0-1-67,-4 13 72,1-1 67,-6 19 1,4 4 32,-4 12 0,-1 6-59,-2 5 1,0 11-108,-4 4 0,-1 7 12,-1 2 0,0 6-11,-2-2 1,0 5-66,-1-7 0,0 3 42,3-8 0,-3 2-1,3-6 1,0-2 308,5-10-782,-3 2-35,7-20 0,-3 1 202,6-13 1,-2-6 235,4-6 1,-1-6-33,0-3 0,2-8 79,-1-1 1,1-2-95,1-1 0,-1 0-11,-1 3 1,1 3 41,-1 4 1,1 6 279,1 6-162,0 4 1,-1 17-168,-1 6 0,-2 13 390,-3 8 1,-1 8-103,-1 4 1,-2 6 27,-3-2 0,-1 5-134,-1-4 1,0 3-50,-2-6 0,2 1 56,0-8 1,1-2 59,1-8 0,3-2-203,-1-11-123,4-5 0,-2-6-591,3-6 0,0-4 479,0-4 1,2-8 58,0-2 0,3-10 120,-3-1 1,3-9 10,-3-1 0,3-1 54,-3 1 0,3 2-3,0 3 1,0 1 6,0 6 1,1 9 213,-1 7 0,-2 6-298,-1 6 1,1 4-3,0 10 1,0 6 427,-1 7 1,-1 8-91,1 4 0,-1 8-188,-1 2 0,-3 1 86,-2-4 1,1 1 132,0-6 1,0 5-240,-1-10 1,0-2 362,3-9-449,-1-4 46,3-8 0,0-7-776,0-8 1,0-4 500,0-6 1,0-8 155,0-4 0,3-9 20,-1-2 0,1-7 7,-1 0 1,-1-9 8,1 4 1,1-3-34,0 4 0,1-3 220,-1 4 0,2-1 640,0 13-829,1 6 0,1 13 24,0 9 0,-3 10 227,-2 9 1,-1 8-56,-1 8 1,0 8 83,0 6 0,-3 3-164,-2-1 0,-1 3 16,-1-3 0,0-1 154,0-3 1,0-1-101,0-4 0,0-3-135,0-6 0,3-1 128,2-4 1,1-3 20,1-6-403,0-5 0,0-5-288,0-7 0,0-3 443,0-6 0,3-8 44,-1-4 1,3-11 18,-3-2 1,3-8-29,-3 0 1,3-4 144,0 2 0,0-1-37,0 6 1,3-2-62,-1 14 0,2 0-135,-2 14 1,-3 4-45,1 11 1,-3 8 495,0 9 0,-1 9-78,-1 7 1,-3 9-85,-2 3 0,-1 8-96,-1-2 1,-3 9 166,-2-6 1,0 2-54,0-7 0,0 1-26,3-12 0,-1-2 125,3-12-340,4-5 0,-1-12-536,4-7 0,4-5 357,0-4 1,2-7 158,1-4 0,1-9 20,1-3 0,0-7-8,2-2 1,0-5-210,1 1 384,1-9 1,-1 10 0,3-9-61,1 1 1,0-3 222,-2 9 1,0-5-127,0 12 0,0-5-101,0 9 1,-3 5-112,-2 10 7,-1 3 109,-4 15 0,-1 0 31,-3 7 0,-3 3 398,1 4 1,-6 5-358,1 5 1,-3 4-186,0 2 1,-4 5 2,3 3 0,-6 5 162,3 2 0,-4 2-182,2-5 1,-3 1 163,3-3 0,-2 2 49,1-7-232,4-1 0,4-18-215,4-7 0,5-8 301,5-8 1,4-8-81,3-6 1,2-6 64,2-5 1,2-5-13,3 3 0,2-7 113,0 4 0,3-5-126,0 5 1,2-6 85,0 2 0,2 1 62,-7 8 1,3 2-70,-10 10 1,0 3-34,-9 10 41,-1 5 1,-9 8 412,-2 6 0,-4 3-116,-3 4 1,-2 3-316,-2 2 1,-1 5 129,-2 2 1,-2 5 35,2-3 1,-4 3-69,5-1 0,-3 1-149,4-5 1,-1 4 134,2-7 0,-1 0-191,5-7-353,1-2 0,10-12 8,-2-4 0,9-6 385,3-8 1,6-4 7,1-4 1,6-4-321,-1 0 1,1-4 27,-1 2 1,3-1-20,1 3 1,2-3 381,1 5 1,0-2-1,0 3 1</inkml:trace>
  <inkml:trace contextRef="#ctx0" brushRef="#br0" timeOffset="1473">342 382 12157,'-14'3'-350,"0"1"1,1 0 1619,4 1-1298,3-3 1,7 0-112,1-4 1,7-3 190,5-4 1,5-2 121,-1-3 0,5-2-19,0-1 0,5-4 110,0 0 1,4-1-64,-2 1 1,6-2-73,-2-1 0,5 0-24,-2 3 0,1-2 98,-6 6 1,1-3-133,-9 6 0,3-1 65,-6 1 0,-1 3-122,-3 2 1,0 1-144,-5 1 0,1 3 50,-6-1-150,2 4 1,-9-2 41,0 6 1,-7 0 270,-4 4 0,-5 3-96,-3 2 1,-6 6 23,0 0 0,-8 6 30,2-3 1,-5 3 2,4-3 1,-4 4 159,4-5 1,-5 5-83,-3-2 0,4 0 135,4-5 1,2 1-202,9-5 1,3-3 19,6-6-289,5-2 1,10-6 223,7-2 0,3-4-4,3-3 0,4-3 27,3-1 0,6-6-27,-1 1 0,6-3 47,-2 0 0,6 1-36,-3 2 1,2-1-29,-2 1 1,5-3 56,-5 6 0,0-1-111,-7 5 0,-3 4-25,-4 3 0,-5 1-290,-9 4 148,-3-1 421,-10 10 0,-5-2-131,-7 7 1,-5-1-39,2 3 1,-6 0 21,2 0 1,-6 3 42,3 1 1,-2 2 34,0-2 0,-1 2-19,-1-4 1,-2 2 13,4-1 1,3-2-115,4-3 305,8-2-424,4-7 1,15 0-394,5-6 1,6-4 411,4-4 1,4-3 67,2-2 0,3 0 27,2-2 1,1 0 11,-1 0 1,1-2-48,-5 4 0,1 1-68,-6 3-30,1-1 402,-10 8 0,-3-1 54,-9 6 1,-7 3-325,-7 2 0,-3 4 18,-4 3 1,-3 3 20,-4 1 1,-2 3-12,-3-3 1,0 3 149,3 0 1,-3-2-118,3-1 1,2-3 194,8-4-345,3 1 1,15-10-329,4 0 1,8-6 392,9-6 1,8-7 93,5-1 0,3-5-242,5 2 1,-3-2-67,1 4 0,0-1 44,-5 6 0,-2 2-84,-5 4 89,-2 1 0,-10 11 149,-5 1 1,-6 3 100,-8 3 0,-2 0 16,-7 2 1,-3 3-94,-2 2 1,-4 4 339,-3-2 0,0 1 19,1 0 0,-5 1-650,3-1 1,-5-2 151,2 2 0,-2-1 286,4 0 1,-7 2-1,2-2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19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16383,'65'-4'0,"4"0"0,-15 4 0,9 0 0,0 0 0,-9 0 0,-2 0 0,-18 0 0,-2 0 0,-9 0 0,-5 0 0,-1 3 0,1-2 0,-8 4 0,10-4 0,-7 4 0,2-4 0,2 1 0,-4-2 0,7 3 0,-6-2 0,3 1 0,1-2 0,-5 0 0,4 0 0,-2 0 0,0 0 0,1 0 0,1 0 0,-4 0 0,7 0 0,-7 0 0,5 0 0,-4 3 0,2-2 0,2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11.074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383 119 6017,'-3'6'7276,"-2"0"-7755,-1-2-435,-1-2-476,0 1 692,3-6 0,1-1 5858,3-3-2901,0 0 1113,0 0-2414,0 0 833,0 0 185,0 3 776,0 1 367,0 3-3838,-3 0 0,0 6 78,-1 0 1,-5 9 280,2 1 1,-2 7 115,0 2 1,-2 8-62,-3 1 0,-2 6-84,-1-1 0,-1 4-14,2-2 0,-2 1-170,4-7 1,-1-5 2434,6-7-1719,-3-4-371,7-8 1,-1-7-893,6-8 1,2-3 736,0-7 1,6-2 63,-1-7 0,2-2 37,1-6 0,0 1 161,1-3 1,2-3 147,-1 1 0,1 3-214,1 4 1,-1 2-43,-1 5 887,1 4 1,-6 11-1246,0 6 1,-4 10 1241,-5 6 1,-2 9-294,-3 5 0,-3 4-117,-2 0 0,-1 5-92,-1-2 0,-1 6 152,-1-6 1,1 4-63,-4-4 0,2-1 27,1-6 0,-2 1 880,7-8-1661,-1-4 0,8-13-131,2-6 1,2-9 680,2-5 1,3-9-226,4-3 1,1-8 37,2-1 1,3-6-39,-1 2 0,2-3 143,1 5 0,0-3-40,1 5 1,-1-3 54,-3 10 0,-1 3 783,-1 9-1199,-2 7 0,-6 5-519,-2 8 0,-4 6 1390,-3 7 1,-4 5-163,0 1 0,-5 6-14,0 1 0,-2 3-45,2 0 1,0-1-44,0-2 0,1 3 4,-1-6 1,1 2 128,1-4 0,0 0 1648,5-6-1805,-1-4-844,7-11 1,1-5 291,5-6 0,3-4-12,2-5 0,2-5 275,-1-4 1,2-4 4,-2 2 0,4-7 15,-3 3 1,2-5 241,-2 4 0,0-5-229,0 7 1,0 0 31,-2 9 1,-4 4 408,-1 7 1,-3 3 447,0 7-352,-7 7 0,0 8-143,-4 6 1,-1 0-206,0 3 0,-2 0 47,0 1 0,0 4 124,0-1 0,0 0-346,3-5 0,-3 2 180,3-7 1,0 3-437,2-5 453,3-2 0,1-8-589,3-6 0,3-6 216,2-6 0,3-7 275,1-4 0,4-6-168,-2-1 0,2-6-96,1 2 0,0-4 415,0 3 1,2-3-243,-3 6 0,2-2 42,-6 6 0,2 3-46,-4 9 152,2 3 0,-9 12-498,3 3 0,-6 8 492,-1 3 0,-5 7 150,0 3 0,-3 6 282,0-2 0,0 5-174,0-2 0,-1 2-224,1-4 0,-1 3 21,-1-3 1,1 0 43,2-5 0,1-1 180,3-5 1,3-4-412,1-4 251,3-4 0,0-6-339,3-6 1,3-4-521,3-5 0,4-5 455,-2-4 1,2-5 129,1 0 1,2-3-26,1 1 0,-1-1-15,-2 3 0,-1-2 216,-1 7 1,1-2-167,-2 6 0,-2 0 113,-2 7 502,0 2-91,-6 8 1,1 1 246,-4 3 1,1 2-523,-4 0-1130,0 4 761,-2-2 1,1 3 37,2 0 0,0-3-398,1 1-182,3-4 595,-3 6 1,3-7-750,3 3 0,-2-3 214,4-3 0,-1-1 877,3-6 0,3 0-179,2-4 1,0-1-121,0-1 0,1-1 121,-1-2 1,1 1-205,1 4 0,-3-1-71,-2 6 275,-1 0 1225,-5 5-1039,0 1 1,-3 6 255,-3 1 1,0 3-185,-4 3 1,0-3-225,0 3 1,0 0 147,0-1 1,0 0-183,0-2 0,0 2 106,0 1 0,1 1 38,1-1 0,-3 1-96,1-2 0,-2 6-222,2-1 0,-3 8 299,-1 1 1,-3 6 36,1 4 1,-4 4-12,-2 5 1,-1 2 49,-1 3 0,-2 0-77,0-3 0,0-1-132,2-4 0,1 0 87,1-7 1,1-1-154,4-10 0,1-2-334,6-8 307,4-4 0,-1-4-1091,4-6 1,4-1 860,0-6 0,5-4 239,0-4 0,3-5 22,0 0 0,1-5 21,1 0 1,0-4 74,0 2 0,-1-2 210,-2 2 0,2 0-34,-4 5 0,2-1 686,-4 5 1,1 3-84,-6 6-393,0 5 0,-7 10-410,-2 7 0,-4 7 56,2 4 1,-4 7 66,2 0 1,-2 4 136,2-2 1,-2 2-25,1-2 0,1 3-119,0-3 0,2 2 112,0-5 0,1 4-385,1-5 0,3-1 636,2-4 1,-1 1-482,1-1 1,-1-2 70,3-8 1,1-1 361,1-6-683,-1-1 1,5-6-634,-1-4 0,-1-4 834,1-5 0,-3-5-36,3-5 1,-2-5 142,2-2 1,1-2-142,-1 5 0,-1-1 224,0 3 0,0 0-173,1 7 1,0 3 164,-2 6 516,-1 5 0,-2 11-23,0 7 1,-1 12-391,-1 7 0,-2 8-133,-3 1 1,-3 8 170,-2-3 1,2 4-124,-2-4 1,0 1-166,-2-6 0,4 2 169,0-11 0,1 1-29,2-8 0,-1-2-742,6-4 199,0-4 0,2-10-76,0-3 1,2-4 106,0-5 1,4-6 164,-2-6 0,3-3 113,0-7 0,-1 0 146,-2-4 0,4-1-95,-3 1 0,2-1 25,-2 6 0,1-1-54,1 6 76,0-1 232,0 15 0,-3 5-928,-2 10 1,-1 12 1129,-1 7 0,0 7-190,0 5 0,-1 2 95,-1 2 0,-2 4-71,-3-4 1,0 5-76,0-4 1,0 0-12,0-8 0,1 2 108,2-8 1,-2 4 503,4-5 1,0 2-1057,2-6 1,0-2-45,0-8 1,0-2 91,3-4 0,-3-3-1130,3-4 0,0-6 1021,-1-5 0,3-5 305,-3-5 1,1-7 24,-1-2 1,-1-6 29,2 3 1,0-6-28,-1 2 0,1-2-140,-1 6 1,0 0 333,3 8 1,-3 0 2133,3 8-2207,-4 4 1,4 12-870,-2 6 1,-1 4 1252,-2 10 1,0 3-280,0 6 0,-3 6-116,-2 0 0,0 6 7,0-3 1,-1 2-18,2-2 1,-3 0-252,0-7 1,1 2 270,2-7 0,-2 3 1219,4-10-2217,0 2-356,2-11 860,0 0 0,2-20 321,0-8 1,3-5-122,-3 3 0,1-4 288,0-3 1,-3-5-164,3 2 0,0-1 258,-1 7 0,3-4-179,0 8 0,-1 2-90,1 10-65,-4 4 0,5 14 441,-4 9 1,0 13-175,-2 8 0,-1 6-63,-1 3 0,-2 4 230,-3-2 0,-2 4-109,0-5 0,-2-1 98,4-9 1,-3 0-184,5-11 1,-2 1-160,2-7 0,2 1-4,0-7-833,3 2 372,0-12 1,0 1-704,3-10 0,-2-3 1080,4-8 0,-3-5 65,0-5 0,1-3 133,-1-1 0,3-5-54,-3 3 1,1-6 131,0 6 0,-3 0-75,3 4 1,0-1-95,-1 4 0,3 1 2247,-3 10-2072,0 5 0,-2 6 155,0 6 1,0 4-122,0 4 0,0 6-35,0 4 1,0 3 9,0 4 0,0 4-13,0 1 0,-2 1-1,0-4 1,-1 2-2,0-4 1,3 1-165,-3-6 1,0 0 7,1-2 0,0-4-478,2-3 525,0-4-501,0-6 1,0-1-921,0-6 1,0-4 1252,0-4 1,0-5 10,0 0 0,0-6-24,0 2 0,0-6 214,0 1 1,0 1-131,0 4 1,2 3-471,0 5-16,0-1 2947,-2 8-2136,0 18 1,0 6 6,0 16 0,0 2-75,0-2 1,0 2 145,0-2 0,0 1-103,0-6 1,0-4-6,0-5 0,0-3-248,-3-6 60,3 0-688,-3-12 0,3 0 415,0-7 1,0-3 54,0-4 0,0-3 9,0-2 1,0-3-48,0-1 1,0-3 228,0 3 1,0-3-105,0 3 0,0-2 350,0 2 0,-3-3-32,1 3 1,0 1-27,2 3-112,0 2-82,0 6 1,0 9 98,0 9 1,0 7 301,3 9 1,-2 7 17,4 5 1,-4 4-227,2 1 1,-2 1 9,2-1 0,-3 1-125,3-6 1,-3-2-43,0-3 1,0 1 31,0-4 0,0 1-190,0-7 1,0-2-21,0-5-462,0-3 142,0-4 0,0-5 142,0-4 0,0-7 156,0-5 1,0-8 27,0-1 0,-2-5 40,0-3 0,-3-3 40,3 1 1,-1-4-20,0 5 0,3-6 26,-3 3 0,3 0 127,0 5 0,0 2 31,0 10 0,2 0-306,0 9 1,1 3 195,0 3 1,-3 6 185,3 1 0,-3 6-173,0 1 0,0 4 5,0 3 0,0 4 57,0 6 1,3 5 105,-1 2 1,0 3 0,-2-4 0,0 4 17,0-5 0,0 4 343,0-2 0,0-1-619,0-6 1,1 0 93,2-10 0,-3 5-480,3-7 383,-3-1-197,0-11 0,0-5 142,0-6 0,0-4-188,0-5 0,0-7 77,0-5 1,-2-7 141,0 0 0,-1-3 160,0 1 0,3-3-199,-3 3 0,2-3 90,1 1 1,0 0 20,0 4 0,3 1-118,-1 11-1,4-2 0,-3 15-191,1 3 0,-1 5 600,-3 9 0,0 2 10,0 7 0,0 5-149,0 5 0,0 3-83,-3 1 1,2 6 56,-1-1 0,1 2 29,-2-2 1,3 3 107,-3-6 0,2 6 110,1-6 1,0 4-422,0-6 0,0 4-71,0-9 1,0 3 106,0-5 1,0-1-299,0-6 220,0 0-407,0-11 294,0 1 145,0-15 1,0-1 44,-3-8 0,3 2-42,-3 0 1,2 0-315,1 2 1,0 2-455,0 5 893,0 3 0,0 2-1009,0 4 0,0 5 476,0 4 1,0 3 515,0-1 0,4 8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12.690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118 508 11568,'0'-7'2540,"-2"-1"-1455,0-1 0,-1-2-875,3-3 0,0-1-227,0-1 14,0-2 0,0-2 1,0-1-1</inkml:trace>
  <inkml:trace contextRef="#ctx0" brushRef="#br0" timeOffset="325">28 0 15694,'-6'7'-1142,"1"0"1,0 0 49,3 0 0,-3 0 500,3 0 1,-1 0 1248,3 0 1,0-2-78,0-1 1,0-1-108,0 1 0,1-2 1101,1 0-764,2 2 0,3-1 2,0 2 1,0 1 1,0-2 0,0 3 197,0 0 0,0 0-308,0-1 0,0 4-9,0-1 1,0 0-142,0-2 0,-3 0-375,1 0 1,-3-2 91,3-1 195,-4 1-255,2-1 210,-3 2-1826,0-5-1891,0 2 2873,0-9 1,4 1 0,-1-5 0</inkml:trace>
  <inkml:trace contextRef="#ctx0" brushRef="#br0" timeOffset="3066">167 119 18696,'-3'10'1176,"0"0"-1087,-2 4 1,2 3-492,3-1 0,6 2-612,1-2 1,5 5 1865,2-2 1,3 5-526,4-3 1,2 1-220,0-1 1,5 2 485,-3 0 0,3 0 231,-5-2 0,0-1-217,-5-1 0,-2-1-103,-4-4 0,0 1-488,-2-6-555,-4 1 1480,-3-3-563,-3-4-769,0 0 1,-3-5 306,-2 0 0,-4-7 60,-3 0 1,-3-3-71,-1-2 0,-4-5 82,2 1 1,-2-5-44,-1 4 1,1-4-229,1 4 0,1-2 152,4 5 872,-2 0-139,12 5 1,3 7-1299,13 8 1,5 10 974,11 12 0,5 7-209,2 4 0,1 5 64,-4-1 1,0 6 210,-7-5 0,2 4 130,-8-9 1,0-2-440,-7-12 161,-1 2 848,-10-16 0,1 0-883,-4-9-568,-5-6 0,-4-7 278,-3-4 1,-2-2-250,0 1 0,-3-7 319,3-1 1,-5-1-77,3 3 1,-5-3 46,4 4 1,-5-5 67,3 7 1,-3-5 135,0 5 0,0-3-21,3 6 1,3 0-318,9 9 78,0 3 1,9 3-344,0 3 0,6 5 164,8 2 0,3 8 164,4 1 0,2 6 259,1 4 1,0 2 20,-3 0 0,4 4 151,-4-4 0,0 3-23,-2-1 0,-1 2-34,-4-4 0,2 3 256,-5-6 0,-4-1-19,-2-8-268,-4-2-221,-1-11 0,-3-3 0,-2-5-405,-4-3 1,-2-8 291,-5-2 0,-2-9-81,-3 1 1,-2-5 205,0 1 1,-5-5-110,2 3 1,-5-8 272,1 3 0,-3-4-56,1 7 0,2-1 403,7 7 1,2 1-300,7 9-240,1-1 1,10 14 92,3 1-1153,3 5 1,7 5 877,-1 4 1,6 3 340,2 1 0,3 5-78,3 4 0,0 5-30,0-2 1,3 2 51,-6-2 1,5 1-34,-2 0 1,0 3-100,-5-2 1,1 2 1466,-5-7 0,0 2-1041,-4-8-87,-1 0 1,-6-12-281,-3 0 0,-3-5-555,-4-2 0,-1-3 775,-1-4 0,-4-5-328,-3-4 1,-7-6-371,0-4 0,-2-2 116,-1-3 1,-2-2 290,2 2 1,-4-4 81,4 2 0,1 2 116,4 3 1,5 3 1617,4 6-1383,2 2-335,9 14 1,1 2-1168,5 5 1,1 6 1198,1 2 1,6 3 164,1 3 0,6 5-148,-2 4 0,6 5 146,-3 0 1,1 2-147,-1-2 1,2 2-71,-3-4 0,4 4 202,-5-5 0,1 2 1244,-6-4 1,0-2-1401,-7-7-277,1-3 0,-8-9-29,0-2 1,-4-5 39,-5-4 0,-4-7-153,-3-6 1,-6-5 354,1-5 0,-6-4-187,2 0 0,-5-5 140,4 4 0,-2-2-6,2 2 1,3-2 137,2 10 1,2-2 960,5 13-507,5 1 0,5 12-737,4 3 238,4 3 1,2 5-54,3 1 1,6 5-13,-1 5 0,6 6 95,1 3 0,2 1-19,-2-1 0,-1 1 22,-2-1 0,4 4 41,-4-4 0,1-2 32,-5-3 0,-4-3 86,-3-4 618,-3-6-746,-4-6 0,-7-8-771,-2-3 1,-4-4 296,-3-5 1,-2-3 150,-3-4 0,-1-1 41,1-1 1,-4-2-27,4 1 0,-1 0 167,1 0 0,1-2 111,2 2 0,-2 1 131,4 4 1,3 3 242,4 2-180,1 4-263,4 5 1,2 4-609,4 3 1,2 3 484,3 2 0,3 3 396,1 2 0,3 2-357,-1 0 1,1 3 26,0 1 1,3 4 178,-1-2 1,0 2-98,-2-2 0,1 2-42,-1-1 1,1-2 695,-6-1 1,0-2 275,-5-3-613,2-1 0,-6-6-499,0-1 1,-3-3-615,-4-3 1,-3-1 574,-1-6 0,-2 0-161,-1-4 0,-2-3 188,-1 1 1,-1-3-184,2 0 0,-1 0 255,3 1 0,-1-4 104,1 3 0,0-1 342,7 6 0,0 2 725,4 5-886,1 3 1,5 1-1322,2 3 1,4 6 1386,2 4 0,3 3-183,3 3 0,0 2 129,1 3 1,1-1-156,-2-2 0,-1 4-8,-2-4 1,0 3-50,0-5 0,-4 0 324,0-5 2084,-3-1-1746,-3-6-471,-1-1 1,-5-3-381,0-3 0,-4-1 98,2-2 1,-6-4-111,-1 1 1,0-3 85,-1 0 0,2 0-1,-2 0 1,0 0 22,2 2 0,-1 1-113,2 2 1,-1 0 156,3 0 0,-1 0 267,1 0-318,-2 4-254,5-4 1,1 7 483,3-3 0,3 6-7,4 4 0,3 3 45,2 4 0,4 3 106,0-1 0,2 5 6,-2-3 0,0 3 23,-4-5 0,0 0 30,-3-2 1,0-3 259,-5-2-152,-1-4 1,-3-2-1515,-3-3 1,-1-4 681,-6-3 0,0-3 365,-4-7 1,0 0 12,0-1 0,0-2-195,0 1 1,1 2 199,1 1 0,0-1 69,3 1 1,0 0-196,5 5 1,-2 1 2309,4 3-2100,0 3 114,2 1-400,9 12 1,-1-1 520,5 9 0,4 0-74,-3-1 0,0 2-246,-2-1 1,2 1 228,-2-2 1,5 5-120,-3-2 1,1 4 189,-1-4 0,3 7-161,-1-3 0,2 5 328,-1-3 0,0 2-333,-3-2 0,1 1-74,-6-6 1,0-1-72,-5-8 45,2 0 1,-6-8-1399,0 0 0,0-8 1539,-5-2 1,3-2-329,-3 0 0,0-2 72,-1-3 1,-1 0-62,3 0 1,-2-1 64,1 1 0,2-2-352,0 5 0,2 1-260,-1 0 890,1 3 1,-1 3-544,4 1 0,2 7 882,6 6 0,1 7-127,2 8 0,4 8-133,-1 4 1,2 4-123,-1 0 1,-2 3 93,-3-3 1,0 2-199,-3-6 0,1-3 160,-3-4 0,-1-6-8,-2-6-345,-1-4-157,-3-10 0,0-2-636,0-4 0,0-5 179,-3-4 0,-1-5 683,-2 0 0,-1-6 115,0 1 1,0-3 105,0 1 1,2-3-270,0 3 0,2 0 120,-2 5 1,1-1-9,2 6 1,1 0 1047,-1 6 1,1 4-560,1 3 0,2 6-436,1 6 1,2 6-24,0 3 1,0 6 4,0-1 0,1 5 91,-2-4 0,2 1 5,-2-3 1,2-3-335,-4-1 0,1-2 220,0-5 1,-3-2-2026,3-5 1712,1-3 1,-3-1-441,4-3 0,-3-3-1374,3-2 1936,-4-1 1,2-4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17.965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376 258 18702,'0'6'-4722,"0"1"5771,0 0 74,0 0-725,0 0-303,0-3 151,0-1 310,0-3-198,0 3-239,0-2 94,0 2-59,-3-3-984,2 0 445,-5 0 0,2 0-19,-3 0 1,1-3 630,1-2 1,-1-1 644,1-1 1,-3 0-505,-1-3 0,-1 3-42,0-3 1,3 0 147,-3 1 1,0 0 227,1 2 0,-3-1-73,0-1 0,-1 1-55,-1-1 1,1 1-627,1 1 0,-3 0-344,1 0 0,-1 1 73,4 1 1,-4 0-58,4 3 1,-3-3-120,4 3 0,1-3 253,2 3 0,0 0-247,0 2-243,3 0-500,1 0-444,3 0 1775,6 3 0,2 0 87,6 4 1,2 3 49,1-1 1,1 3-27,-2 0 1,1-1 64,-4 0 1,3-2 203,-2 0 1,3 1 244,-6-1 1,3 1-129,-4-3 1,-1-1-254,-2-2 39,0 3 128,-3-7-35,-1 3 0,-4-3-861,-1 0 1,0-2 244,-3 0 1,1-1-44,-3 0 1,-1 0 82,-1-4 0,0 0 71,-2 0 1,0 0-80,-1 0 0,-1-2-58,2-1 0,-3-1 196,1 1 0,-3-1 514,2 2 1,-1-3-597,3 3 1,3-1 811,2 3-387,0 1-401,6 2 1,-1 1-282,4 3 0,4 3 362,4 1 0,4 6 118,0 1 1,5 0-123,-1 1 0,0-1-35,1 3 1,-2 0-66,2 0 1,-1 0 8,-2 0 1,-2-1-261,0-2 727,0 2 0,-7-5 483,0 1 74,-4-4-506,-3-2 0,0-3-918,-3 0 200,-1-3 1,-5-1-248,0-3 1,-1 0 195,1 0 1,-1 0 195,-2 0 0,-1-2-62,1 0 1,-1 0-312,-1 2 0,-1-3-70,1 1 1,-4-3 1069,4 0 1,-6-1-483,2-1 0,-3 1-33,4 2 0,2-2 12,3 4 1,0 0 171,3 5-641,3-2 776,3 5-1027,3-2-406,3 3 903,1 3 0,2-2-92,1 1 1,3 2 74,2 0 1,1 0 14,1 1 0,3 0 290,2 1 1,3 4-484,1-1 1,3 3 677,-3 0 0,3 1-180,0 1 1,0 2 90,-1 0 1,1 1 225,-5-3 1,3-1-174,-6 1 0,0-3-137,-6-2 462,1-1-792,-9-4 630,2-1-691,-6-6 0,-3-2 594,-1-4 0,-2-2-40,-1-3 1,-3-2 114,-2 0 0,-1-6 35,-1 1 1,1-3-156,1 1 0,2-2-39,3 4 1,3 0-813,2 7 1082,1-1 0,5 11-1520,3 2 0,6 10 924,6 8 0,3 9-21,1 3 1,5 7 200,-2-1 0,1 5 428,-3-2 0,-3-1-138,-5-6 1,2 1 63,-6-8 0,-1 2-8,-4-8 986,0 0 0,-3-13-1667,-2-2 1,-2-4-204,-2-5 0,1-1 338,-4-1 1,0-4-115,-2-3 0,-2-7 20,0 0 0,-3-2 139,3-1 0,-3 0 99,0 3 1,2-3 16,1 3 0,1 1-87,1 3 1,3 3-193,2 4 1,2 3-270,2 5 0,5 4 552,5 7 1,2 6 117,2 6 0,-1 4 11,4 3 0,-4 3-7,2 1 1,-3 0 308,0-2 1,-3-1-427,-2-1 0,-2-6 433,-2-3-549,1-6 152,-5-4 1,1-7-607,-4-4 0,0-3 259,-2-3 0,1-3-120,-1-3 0,-1-3 24,-2 0 0,1 0 506,1 0 1,-1-1 23,1 2 0,2 1-287,1 3 0,1 1-841,1 4 995,0 3 1,3 3-702,2 3 1,1 4 871,1 3 0,2 3 0,1 4 1,-2 2 207,-3 0 1,1-3-52,-1-4 1,-2-1-536,-1-1 1,0-1 479,0-1 411,-1-2 1313,2-3-2198,-6-6 1,0-2-37,-2-6 1,-1 0 38,4 0 0,-2 4-304,1 0-156,1-1 1,2 4 92,0-2 40,0 4 0,1 2-425,1 3-154,-1 0-12,5 0 0,-5-1-68,1-1 0,1 0-29,-1-2 0,1-4 634,-3-4 0,-1-4 187,-1-3 1,0-6-497,-3-3 1049,1-4 1,-3-3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21.163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160 251 17868,'1'-8'-965,"1"1"-1072,-1-2 2150,2 5-1601,-3 0 1174,-3 14 0,2-1 749,-1 9 0,1-1 483,1-1 1,0 4-267,0 3 0,0 4-449,0 1 0,0 3 380,0 4 1,2 4-279,1 0 0,-1 9 365,-2-1 0,1 4 13,1-3 1,-1 3-387,1-7 1,-1 3-280,-1-10 1,2-2-720,1-12 927,-1-1-124,-2-14 1,0-4-166,0-7 1,-2-8 211,-1-2 1,1-8-597,2 0 1,-2-8 290,-1-1 1,-1-2 177,1-1 0,1-3-113,2 1 0,-2 0-3,-1 2 0,1 1 322,2 4 1,0-1-277,0 6 0,0 4 88,0 5-75,0 6 0,0 7 489,0 5 0,0 6-306,0 8 0,1 4 77,1 6 1,-1 6-125,1 3 1,-1 3-6,-1 2 0,0 0-54,0-3 1,0 8 101,0-8 1,0 2-311,0-6 1,0-6 381,0-6-341,0-2 124,0-17 0,0-4 31,0-9 1,0-7-254,0-2 1,0-5-473,0-3 1,-2-3 625,-1-1 1,1-3 10,2 0 0,-2 2 193,-1 1 1,1 0-161,2 2 0,-2-4 146,-1 5 0,-1 0 53,2 4 0,-3 1 8,3 3 0,-4-4 144,2 7 0,0-1 9,-1 5 1,3 0-29,0 3 83,1-1 58,1 3-503,0 4-111,0 0 379,0 3 0,-2-1-508,0-2 1,-1-3 352,0-3 1,3 0-100,-3 2 0,0-3 55,1 1 0,-1 0 374,0 2-102,3 0 0,-4 1 983,2 1 144,1-1-1573,-2 5-2276,3-2 2319,0 9 0,3 2 221,1 6 1,0 1-110,1 1 1,0 2 126,1 3 1,-1-1-340,0 1 0,-1 0-61,0 0 0,0-3 406,-2-2 0,-1-2 315,1-3-878,-1-1-393,-1-3 202,0-3 441,0-10 0,-2-5 211,0-10 0,-4-3-28,2 1 1,0-2-49,-1 2 0,1-5 38,0 2 0,-2-4-76,4 5 0,-4-5 210,2 4 1,0-4 25,-1 5 1,1-3 2,0 5 0,0 0-160,2 5 0,1-2-122,-1 4 1,1 1 29,1 3 1,-3 0 140,1 2 0,0 1 313,2 2-695,0 0 514,-3 0 146,-1 0 0,-1 0 608,1 0-415,-1 0 0,0 1 636,1-1-499,2 0-620,-4 0 1045,5 0-811,-2 3-613,3 1-840,0 3 0,2 3 1162,1 1 1,2 5 206,0 0 0,1 4-259,1 1 1,0 3 433,0 4 0,3 6-431,1 3 1,3 9 409,0 3 0,2 9-556,0 0 1,2 12 445,-1-1 1,-2 7-853,-3-6 1,0 6 161,-3-12 1,1 9-340,-3-8 0,2 2 532,0-6 1,-2 0-213,-2-10 0,-4 0-106,2-10 106,-3-3 99,0-17 0,0-8 50,0-13 0,-2-6 129,0-6 1,-1-6 28,3-3 1,-2-7 37,0 0 1,-1-5-39,3 3 1,0-3 161,0 7 0,0-4 8,0 5 1,0-4 67,0 5 1,0 1 67,0 9 0,0 1 752,0 6-368,4 4 1,-4 10 346,3 5 0,-3 4-932,-3 3 0,3 2 217,-3 2 0,2 7-353,1 5 1,0 7 373,0 0 0,-2 8-115,0-1 1,-1 7-22,3-5 0,-2 10 72,0-1 0,0 6-744,2-1 1,0 0 775,0-7 1,0 2-108,0-11 1,0-2 145,0-10-937,0-3 679,3-15 0,-3-6-395,3-11 0,-3-4 324,0-3 1,0-7 129,0-4 0,0-4-85,0-3 0,0-4-75,0-3 1,0-5 295,0 3 0,-2-3-198,0 5 0,0-2 374,2 5 1,-1-2-32,-2 6 1,3 1 996,-3 6-794,3 0-291,0 11 0,0 4-24,0 10 1,0 5 61,0 7 1,-1 8 166,-2 4 1,3 9-208,-3 2 0,2 5-236,-1 2 1,0 8 131,-3-1 0,3 2-77,-3-5 1,4 4 1,-1-3 0,-2 0-238,2-12 0,0-3-781,2-11 795,0-3 1,0-13-304,0-4 1,0-11 309,0-6 0,0-8 126,0-1 1,0-6 38,0-4 0,0-1-22,0-3 0,0-1 13,0 1 0,0-2 311,0 4 0,0 0 25,0 2 1,0 1-204,0 4 1,0 3 109,0 6-119,0 5 0,0 8 726,0 6 1,0 7-332,0 7 0,0 4-630,0 8 1,0 2 298,0 7 1,0 3-29,0 1 0,0-1-16,0-1 1,0 3 73,0-3 1,0 4-164,0-7 0,0 2 132,0-4 0,0-3-946,0-8 613,0-2 1,0-16 290,0-3 0,0-9-318,0-10 1,0-6-437,0-3 0,0-7 520,0-2 1,-1-5 33,-1 0 1,0-3 21,-2 3 0,2-1-23,0 1 0,1-1 616,1 4 0,0 1 477,0 10-622,0 5-100,0 9 1,0 11-13,0 8 1,0 7-179,0 7 0,1 6 49,1 3 1,-1 8 38,1 1 1,-1 5-13,-1 2 1,0 2-17,0-5 0,0 4-108,0-5 0,0 7-8,0-3 1,0 2-58,0-6 0,2 2-368,1-10 1,0 2-280,-1-13 698,-1 0 1,2-20-1304,-3-3 1,0-10 1046,0-7 0,0-6 156,0-3 0,-1-9 28,-1 0 0,1-6 37,-1 3 1,1-3-73,1 6 0,0-3 232,0 7 1,0-3 220,0 6 0,0 1 1546,0 10-742,0 1-880,0 13 1,0 3 178,0 9 1,0 6-456,0 5 0,0 9 57,0 3 1,0 3 16,0 2 1,0 4-21,0 0 1,-2 6 3,-1-3 1,-1 3 11,1-4 0,1 3-274,2-6 1,0 2 285,0-5 1,0-1-46,0-6 1,1-4-474,1-12-152,-1-1 1,4-12-480,-2-1 1,-1-9 753,-2-10 1,0-6 516,0-5 0,-1-4-300,-1-1 1,1-5 360,-1 2 1,-1-6-323,0 4 0,1-3 321,2 8 1,0 0-267,0 12 0,0-1 1573,0 9-1378,3 6 0,-2 14 643,1 6 1,-1 11-851,-1 5 1,2 7 162,1 6 0,-1 4 329,-2 0 1,-1 5-359,-1-3 1,0 3 44,-2-8 0,2 2-90,0-6 0,1 3 156,1-6 1,0-1-559,0-8 0,0-1-316,0-8 0,2 1-944,1-6 1517,2-3 0,-2-6-1050,2-5 1,-2-6 826,-3-3 0,0-7 435,0 0 1,0-6-274,0 2 1,0-6-131,0 3 1,-1-3 361,-1 3 0,1-3 373,-1 6 0,1-5-758,1 4 1,-2-1 1389,-1 6 1,1-2 746,2 7-1247,0-5 37,0 16 0,0-4-291,0 12 1,0 7-186,0 6 1,0 7-185,0 5 1,0 5-376,0 4 1,0 6 544,0-2 0,0 2-102,0-4 0,0 3 23,0-5 0,0 1 69,0-8 1,0-4-1063,0-5-28,0-3 75,0-7 0,2-5 1211,1-6 0,0-4-853,-1-5 1,-1-2 571,1-3 1,-1-3-317,-1-2 1,0-3 553,0-1 0,-3-6-205,1 1 1,0 2 276,2 3 1,0 2-290,0 3 0,0 1-394,0 6 842,0 4 0,0 12-306,0 8 0,1 11-156,1 8 0,1 7 127,2 3 1,-2 3 323,-3-3 1,2 2-225,0-4 0,1-2-109,-3-5 1,0-7-178,0-7-720,0-2 616,0-13-433,0 3 0,0-7-571,3 0 0,-2 0-699,4 0-311,-4 0 1290,6 0 0,-7 0 643,3 3 6,1-3 1,-4 4 372,3-1 1,-3-3 0,0 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24.536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70 1613 17868,'1'-4'128,"1"-1"-4136,-1 0 3872,2-2-197,-3 1 846,0-1 1,-1 0 670,-1 3 428,1 1-331,-2 3-1432,0 0 0,2 3 322,-1 1 0,1 5 25,1 0 1,0 7 283,0 0 0,0 3-391,0 2 1,0 2-259,0 0 1,-2 3-300,-1-3 0,1 3 133,2-3 1,0-1 754,0-3 1,-2-1 232,-1-4-1350,1-2 3,2-5 1,0-7 957,0-4 0,0-6-309,0-7 1,0 0 159,0-4 0,0-5-118,0-2 0,0-1 55,0 4 0,1-3-23,1 5 1,-1-4 59,1 9 1,-1-2 449,-1 6-126,0 2 284,0 5 0,0 4 264,0 3-1222,0 3 1,0 4 311,0 3 0,0 0-274,0 1 0,-2 5 279,-1-2 1,1 2 32,2 0 1,-2 1-456,-1 2 0,0-2 112,1-4 1,1 1 537,-1-3-725,-2 2-11,3-5 0,-2-4-335,3-6 1,0-10 903,0-4 1,0-6-48,0-1 1,1-6-7,1 2 1,-1-1-9,1 5 1,1-2-167,0 6 0,1 2-205,-1 5 284,-1 2 0,-2 7 1304,0 3 1,0 4-1077,0 5 0,0 5 67,0 4 0,-2 2-249,-1-2 0,-2 2-60,0-1 0,0-1 198,0-1 1,0-2-38,3-6 0,-3 1-629,3-3 153,-1-4-1595,3 1 1653,0-11 1,0-1 166,0-8 1,0-1 342,0-2 0,0-2-97,0 2 1,0-2 58,0 5 1,0-2 244,0 4 0,0-3 316,0 6 213,3-4-787,-2 7-409,2 1-266,-3 4 605,0 3-1042,0 6 961,0-4-55,0 4 2,0-6-232,0 0-250,0 3 1341,0-2-913,0 2 360,0-9 1,-2 4 529,0-5-228,-1 4-356,3-3 0,0 5 57,0-4 1,-1 3 1382,-1 0-1216,1 1 1,-2 1-1009,3-3 532,0 2-1082,0-2 1,1 8 1386,1 0 1,-1 2-245,1-2 0,0 3 164,0 2 1,-1-1-413,1-2 1,-1 0 260,-1 0 138,0 3 1,1-2 350,1 1-289,-1-1 0,2-4 436,-3 1-1928,0-4 1066,0-7 1,0-2 17,0-8 0,0 0 50,0 0 0,2-1-16,1-2 1,-1 0-43,-2 3 0,2 0-94,1 2 0,-1 1-375,-2 1 1,1 0 631,1 5-527,-1-1 590,2 7-1364,-3-2 1235,0 9 205,0-4 152,0 4 76,0-3 2,0-2 1168,0 2-1485,0-9 1,0 3 585,0-3 1,0 2-643,0 0 0,0 1 44,0-1 0,1 2-414,1-3 0,-1 3-290,1-3-269,-1 3 67,-1-4 885,0 2 8,0-3 64,0 0-190,3 0 0,-2 1 331,1-1 1,-1 2 43,-1 0 0,0 1 198,0-3 1,0 2 431,0 0-885,0 1 1,0-3 28,0 0 71,0 0 1,0 2 356,0 1 85,0-1-344,0-2-164,0 0 0,0 0-38,0 0 0,0 3-43,0-1 21,0 0 0,0-2 47,0 0 0,0 0-98,0 1 0,0-1 76,0 0 1,1 0-274,1 3 0,-1-2-6,1 1 1,-1 1-132,-1 0 470,0-1 13,0-2-51,0 0-16,0 0 1,0 0 4,0 0 274,0 0 0,0 0-6,0 0 1,0 0-77,0 0 0,0 0-196,0 0 0,1 1-258,1 2-664,-1-3 677,2 4-1075,-3-4 1441,0 0-112,0 3 2,0-2 16,0 2 255,0-3 609,0 0-782,0 0 1,0 0 1185,0 0-1290,0 0 0,0 0-26,0 0 19,0 0 1,0 0 14,0 0 0,0 3-12,0-1 0,0 0 196,0-2 30,0 1-251,0-1 51,0 0 1,0 0-101,0 0 1,0 2 97,0 0 0,0 1-139,0-3 0,0 0 111,0 0-30,0 0 21,0-3 0,0 2-19,0-1 46,0 1 1,0 1-31,0 0 1,0 0 32,0 0 0,0 3-23,0-1 1,0 1 26,0-3-22,0 0 0,0 0 0,0 0 0,0-1-1,0-1 0,0 1 0,0-1 0,0 1-17,0 1 1,2 0-300,0 0 1,1 0 153,-3 0 1,0 0 158,0 0 1,0 0 6,0 0-7,0 1 0,0-1-3,0 0 10,0 0-2,0 0 1,0 0 325,0 0 1,0 0-3,0 0-326,0 0 2,0-3 0,1 0-155,1-2 15,-1 2 1,2 3-75,-3 0 0,0 0 210,0 0-1,0 0 1,0 1 131,0-1 0,0 2-111,0 0-3,0 1 1,0-3 79,0 0 0,0 0 26,0 0 1,0 0 114,0 0 0,0 0-211,0 0 0,0-1 0,0-1 0,0 1-5,0-1 0,0-1-113,0 1 0,0-1 78,0 4 1,0-4 98,0 1 0,0-3-79,0 3 0,0-1 102,0 1 1,0 0-88,0-2 0,0 0 7,0-1 0,0-3 13,0 1 1,0-1 8,0 1 0,0-2-509,0 2 1,0-3 297,0 3 1,0-1-589,0 3 0,2 0-15,0 3 0,1-1 716,-3 4 0,0 2 1,0 1-1</inkml:trace>
  <inkml:trace contextRef="#ctx0" brushRef="#br0" timeOffset="1449">160 1579 15866,'-7'4'-3816,"0"1"0,1-1 2831,1 3 0,2 3 2086,0 2 0,3 2-367,-3 2 0,2 2 346,1 3 1,1 5-298,2 2 0,-2 4-224,4-2 1,-3 5-108,3 0 1,-3 7 566,3-1 1,-3 7-242,3-4 0,-4 8-391,1-6 0,-1 8-297,-1-6 0,0 0-53,0-6 1,-1-3-203,-1-12 0,1-1-124,-1-8-2,-2-4 0,3-13-1413,-1-8 1611,1-8 1,1-4-1,-2-6 16,0-2 0,-3-10 135,3-1 1,-1-5-59,3 4 1,0-5 41,-3 4 0,3-1 58,-3 7 1,2-6 212,-2 5 1,3-2 835,-3 10 0,2 2-1073,1 9-23,0 3 0,0 10-188,0 6 1,0 4 206,0 10 1,0 1-54,-3 5 1,3 6 51,-3 6 0,3 2-260,0 2 1,0 4 234,0-4 0,-3 3-49,1-2 0,0-1-38,2-2 1,0 2 370,0-7 0,0-3-502,0-8 281,0-7 1,0-7-402,0-7 1,0-7 310,0-7 1,-1-6-49,-2-3 0,3-6 57,-3-1 1,2-3-27,-1-2 1,1-1 36,-2 1 1,0-4 53,1 4 1,-1 0 278,1 2 0,1-1-219,-1 7 0,-2-3 258,2 12-239,0 5 353,2 7 0,0 12-602,0 4 0,0 6 16,0 5 0,0 5-9,0 4 1,-1 8-88,-1-1 0,1 2 59,-1-5 1,0 3-24,0-3 1,1 4-102,-1-5 1,-1 2 37,0-5 0,1-4-42,2-5-129,0-3-163,0-11 1,0-7 594,0-9 0,0-10-26,0-4 0,0-6 54,0-3 0,-1-5-105,-1 0 1,1-2 206,-1 2 0,1-3-175,1 3 1,0-1-82,0 6 1,0-2 156,0 8 0,0 4 200,0 6-28,0 4 1,0 6 369,0 6 1,0 6-879,0 6 0,0 2 164,0 2 0,0 5-131,0 4 1,0 5 284,0 0 0,0 2-198,0-2 1,0 3 121,0-3 1,0 0-25,0-2 0,0 1-97,0-1 0,0-2-209,0-5-342,0-6 737,3-5 1,-2-16-193,1-8 1,-1-9 26,-1-4 1,0-7 24,0-3 1,0-5 24,0 0 0,0-1-5,0 1 0,0 0 122,0 2 0,0-2 30,0 9 0,0-3 120,0 8 1,0 3 367,0 7 240,0 1-644,0 12 285,0-1 1,-2 9-868,-1 2 0,1 4 32,2 3 0,0 4 361,0 2 0,0 5-411,0 0 1,0 6 230,0 1 0,0 2 159,0-2 1,-1 3-116,-1-5 0,1 3-4,-1-1 1,1-1 1081,1-6-864,-3 0-198,2-14 0,-2-8 238,3-15 1,0-9-556,0-9 1,0-8 172,0-4 1,0-3 194,0 1 0,0 0 78,0 4 1,3-2-223,2 7 1,-1 0 498,0 12-247,1 3-67,-1 14 0,-1 6 491,-3 12 0,0 7-316,0 8 0,0 5-46,0 3 1,0 5 6,0 2 1,-1 1-63,-1-4 1,0 6 116,-2-1 1,2 2-658,0-2 1,1 2 359,1-7 0,3 4-217,2-6 1,0-1 430,0-6 0,1 1 0,-2-7 0</inkml:trace>
  <inkml:trace contextRef="#ctx0" brushRef="#br0" timeOffset="3324">84 2753 17868,'-7'-7'690,"0"1"-295,0-1 0,1-3 190,1-2 1,0-1-479,2-1 1,-1-5-198,1-2 1,1-2-130,2-1 0,0 0 15,0-1 0,0-4 553,0 4 0,2-1-828,1 6 1,0 0-49,-1 4 1,-1-2-22,1 7 1,0 2-333,0 7 533,-1-2 1,2 6 907,-3 1 0,0 4-165,0 3 0,0 4-256,0 0 95,0 8 1,0-4 0,0 6 69,0 0 1,0 1-72,0 3 0,0 0 94,0-1 1,0 1 302,0 0 1,0 2-1458,0 0 1,2 5 988,1-3 1,0 3-245,-1-5 0,-1-2 187,1-7 0,-1-2-429,-1-10 0,0-4 167,0-5 0,2-7-103,0-7 1,1-6 183,-3-5 0,0-5 53,0-3 0,0-1-55,0-1 1,0-1-59,0 1 0,0 0 142,0 5 0,0-2 88,0 4 0,0 0 797,0 8-110,0 3-316,0 10 0,0 8-536,0 6 1,0 7 201,0 7 0,0 5-48,0 4 0,0 7 72,0 0 1,0 1 72,0 1 1,-3 0-146,1 0 1,-2 1-86,1-3 1,-1 2-223,1-4 1,1 2 95,2-7 0,0-2-33,0-10-199,0-4 1,0-8 383,0-6 1,0-6-46,0-6 0,2-5-408,1-3 1,1-7 198,-1-3 1,-1-5 228,-2 0 0,2-4-34,0 2 0,2-1-17,-2 6 1,-1-4 100,1 11 1,0-1 115,0 9-251,-1 4 1,2 8-519,-3 7 1,0 5 1150,0 7 1,0 6-447,0 3 0,0 7-72,0 2 1,0 7 161,0 3 1,-3 1-97,1-4 0,-3 4-10,3-4 0,-3 5 47,3-5 1,-2 2 390,1-9 1,1 4-495,2-11 0,0 1-380,0-10 276,0-5 0,1-9-861,1-9 0,-1-6 866,1-6 1,-1-6 89,-1-3 0,0-8 22,0 1 0,0-8 39,0 3 0,0-2 56,0 3 0,0-1-176,0 3 0,0-2 225,0 4 1,0 2 511,0 7 1,0 2-215,0 10-280,0 2 1,-2 9 536,-1 3 0,1 6-1193,2 5 0,0 9 405,0 3 0,0 6 39,0 4 0,0 5 81,0 2 1,0 5-19,0-4 1,0 4 63,0-3 1,-2 2-70,-1-7 0,1 6-415,2-6 1,1 0 393,1-7 0,-1 1-311,1-8 1,1-2 448,0-9 0,-1-6-379,-2-6-212,3-9 1,-2-8 185,1-6 0,-1-7 236,-1 0 0,0-5 160,0-2 0,0-6-196,0 1 0,0 1 40,0 4 1,0 1-82,0 8 0,0 0-375,0 8 1160,0 3 0,0 15-468,0 9 1,0 10-146,0 11 1,-1 8-45,-1 6 0,1 8 33,-1-1 1,-2 8 64,-1-4 1,0 1 233,0-5 0,-1 2-478,1-9 0,2 6 51,1-6 1,1 1-354,1-8 1,0 2 309,0-7 1,3 6-206,2-5 1,0-1 359,0-7 70,1-3-14,-5-12 1,4-6-1381,-2-9 0,-1-7 1221,-2-7 1,-1-3 98,-1-7 1,0-2 238,-2-2 0,2-5-478,0 6 1,1-7 159,1 7 0,0-3-224,0 3 0,0-2-4,0 4 0,0-3 1269,0 7 0,0 2-602,0 3-359,0 1-48,0 7 1,0 6 1260,0 9-950,0 9 1,0 8-580,0 6 0,-2 8 340,-1 1 1,1 7 74,2 2 0,-2 8-197,-1-3 0,1 3-38,2-3 0,-2 5 53,-1-4 0,1 3-14,2-8 1,0 0-303,0-3-1,2 0 294,1-6 1,2 1-106,0-9 1,0-3 345,0-5-408,1-3 0,-5-7-142,1-4-291,-1-12 1,-1-3 646,0-7-1,0-6-20,0-5 1,-1-3 166,-1-2 0,0-3-385,-2 1 1,2-7 268,0 7 1,1 1-424,1 4 1,0 1 664,0 1 1,0-1 195,0 8 1,0 2-391,0 9 76,0 5 0,0 10 211,0 6 0,0 11-347,0 5 0,0 8 41,0 4 1,0 6 276,0 1 0,-1 1-228,-1 1 0,1-1 161,-1-1 1,-1 2-165,0-4 1,1-4 65,2-3 1,0-4-412,0 0 1,3 1-89,2-4 1,-1-2-101,0-3 0,0-2 414,1-2-315,1-6 0,-5-6 255,1-7 0,-1-7 232,-1-4 0,0-8-389,0-5 0,-3-5 1,1-3 0,-1-4 378,1 1 1,1-3-17,-1 6 1,0 0 29,0 4 1,1-1-338,-1 4 1,1 1-384,1 10 682,0 5 0,0 12 588,0 9 0,0 8-277,0 8 1,0 5-327,0 4 0,0 5 401,0-3 0,0 4-298,0-4 1,-2-2-434,-1-2 1,1-2 400,2-5 0,0 0-832,0-7 1,0-2 241,0-5 1,1 1-1092,1-1 0,2 1 1684,3-6 0,0 10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33.842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110 89 17868,'-11'-15'1328,"0"0"0,4-2 0,0 5-2102,3 2 1983,0 2-801,4 2-532,0 1 1,0 13-99,0 3 0,4 6 335,-1-2 0,2 4 497,-1 0 1,-2 5-935,5 2 1,-4 4 32,1-1 1,0 10-10,0 1 1,0 9-27,-4-5 1,0 11 391,0-1 1,0 7 57,0-2 1,-2-3-338,-1-9 1,2-3-160,-3-15-530,3 0 613,1-22 0,1-7-145,3-14 0,-2-14 197,5-5 1,-4-7-44,0 0 1,2-7 158,-1 0 1,3-8 37,-3 4 0,0-2 19,-4 9 0,0-4 235,0 12 1,0-5-44,0 11 0,0 6 735,0 9-339,-5 3 0,0 7 192,-2 5 0,-2 9-1100,5 5 0,1 7 537,3 1 1,-4 6-293,0 9 0,1 1 233,3 6 1,0-1-47,0-3 1,0 6 6,0-2 1,0 1-204,0-5 1,0 2 105,0-6 1,0-1 477,0-5 0,1-5-848,3-7 559,-3-2 1,4-11 121,-5-5 1,0-6-319,0-9 1,0-3 51,0-7 0,0-7-88,0-5 1,0-4-29,0 1 1,0-1 155,0 0 1,0 4 3,0 4 0,0 5-102,0 2-762,0 3 1236,0 6 1,0 12-382,0 13 1,3 12 216,1 13 1,3 10-73,-3 8 0,0 2-56,-4 2 1,0 2 104,0-2 0,0 5-8,0-9 0,-4 2-396,0-9 0,-3-1 69,3-14-443,1 0 247,-2-22 0,4-4 615,-3-18 1,3-7-470,1-11 0,0-9-377,0-6 0,0-8 363,0-2 1,3-8 62,1 4 1,0-5 265,-4 5 1,1 0-166,3 4 1,-3 2 284,2 12 0,-1 9-1183,-2 13 1482,0 5 0,0 13-248,0 8 1,0 7-327,0 11 0,0 6 121,0 5 1,0 8-20,0 6 1,-2 6-70,-1-2 0,2 1 84,-3-1 1,-1 2-252,1-6 1,1 4 171,3-3 0,0-2-254,0-6 0,0 1 31,0-4 1,0-6-117,0-5 161,0-8 0,1-7 327,3-7 1,-3-8-744,2-3 0,-1-8 464,-2-3 1,-4-11 342,0-4 1,-3-11-249,3 0 0,-3-6 589,4 3 0,-5-6-130,5 5 1,-1-9-47,4 9 0,0 0-377,0 8 1,0 3 777,0 8 0,0 0 175,0 7-533,0 2 181,0 14 1,0 6-568,0 8 1,0 1-237,0 2 1,0 10 128,0 4 1,0 7 18,0 5 0,4 4 180,-1 3 0,1 6-38,-4-7 0,0 4-330,0-4 0,0 3 221,0-6 1,0 1-101,0-15 0,-4 0-276,1-11-247,-1-5 1,4-13 592,0-11 1,0-9-98,0-14 1,-1-7 23,-3-7 1,3-10 18,-3-1 1,3-5-6,1 5 1,0-1-7,0 1 0,0 1 274,0 10 0,0-3 255,0 14-278,5 5-94,-4 13 0,4 16-612,-5 10 1,0 5 434,0 6 1,0 3 54,0 8 1,4 10 232,-1 8 1,1 6-26,-4-3 1,4 5-257,-1-5 0,1 5 210,-4-1 0,0 4-132,0-4 0,0 8 976,0-12 1,1 12-1073,3-5 1,-3 1 34,3-7 1,-3-1-83,-1-14 0,0 2-1,0-17 24,0 1 0,0-18-280,0-5 0,0-13 322,0-5 1,-1-12 68,-3-2 1,3-9-73,-3-3 1,3-4-38,1 1 0,1 0 68,3 3 0,-3-2 8,3 10 1,0-4 104,0 8 1,3 5-639,-3 10 936,0 8 1,-4 11-33,0 9 1,0 10-295,0 12 0,0 13 167,0 5-147,0 11 1,-4 4-1,-1 4 133,-1 0 0,2 5 11,-3-9 1,5 7-134,-2-7 0,-1-2 178,2-13 1,-1 1-363,4-15 1,0 6 207,0-18-1170,5 6 706,1-20-505,5 3 0,-5-15 276,-3-2 0,2-8 312,-1-3 0,-2-7 573,-5-5 1,0-6-273,-4-4 1,1-2 3,-1 2 1,-2-2 63,6 2 1,-5 3 375,5 4 0,-1 3 1103,4 8 828,0 2-1892,0 14 0,0 3-199,0 6 0,0 8-645,0 8 1,0 10 359,0 4 1,0 9 32,0-2 0,0 13-16,0-6 0,0 7-378,0-7 0,-1 4 108,-3-3 1,3 6 58,-3-3 0,3 1 0,1-9 1,0-1 34,0-6 1,0-2-566,0-12 658,0-7 0,0-12-1261,0-6 0,0-12 1204,0-7 1,0-12 94,0-2 0,0-9-4,0-3 1,0-6-9,0 2 1,0-2 51,0 6 0,0 3 33,0 9 1,0 5 525,0 13 359,5 2 0,-4 17-489,3 10 1,-3 11-386,-1 15 0,4 7 161,-1 7 1,1 6 10,-4 1 1,-4 1-70,1-5 1,-5 0-147,5-3 0,-5-1-48,5-10 1,-1-1-409,4-13 456,0-6-615,0-9 0,0-12 115,0-10 0,0-5 299,0-6 1,0-7 154,0 0 1,4-12 174,-1 4 0,2-6-212,-1 7 0,-2 1 25,6 5 1,-5 4-366,5 4 122,-6 10 1,6 4-253,-4 16 0,0 6 801,-4 15 1,3 7 228,1 11 0,0 2-212,-4 2 0,-2 0-59,-1-7 0,2 1-23,-3-9 0,-1 2-109,1-9 1,1-1-374,3-13 2396,0-1-3631,0-7 934,0-7 1,1-8 526,3-6 1,-3 0-137,3-4 0,-3-4 140,-1-3 0,0-5 177,0 5 1,0-4 88,0 3 0,0 1-194,0 3 1,0 1 105,0 3 312,0 2 1,0 11-194,0 5 0,3 7 35,1 12 0,0 9-169,-4 12 1,0 7-67,0 4 0,0 6 150,0 2 1,-2 2-30,-1-7 0,0 1-225,-4-11 1,5 1 9,-2-9-355,-2-4-169,5-15-309,-4-7 0,5-19 452,0-2 0,4-7 98,-1 0 0,1-4 248,-4-4 0,3-5 153,1-6 0,0-2-47,-4 7 0,3-7 59,1 6 0,1-1 3,-1 4 1,-3 5 37,2 7 1,0 2 442,1 5 0,-3 6-777,2 5 0,-1 6 42,-2 9 0,0 7 332,0 7 1,0 6-53,0 2 0,0 6 63,0-2 1,-2 4-49,-1-5 0,2 0-122,-3-4 1,3 3 265,1-9 0,0-1 293,0-7 1,0-5-788,0-3-1132,0-6 439,0-4 805,0-13 1,1 1-59,3-6 0,-3-3 283,2-1 1,-1-7 45,-2 0 1,0-6-276,0 2 0,0 2 89,0 2 0,0 3-19,0 4 841,0 2-588,0 5 1,3 14-6,1 8 0,0 16 228,-4 6 1,0 7-202,0 0 1,3 2 40,1-2 1,0 0-95,-4-7 1,0 1-277,0-9 0,0 3 225,0-6 0,0-2-619,0-9 562,0 0-144,0-5-540,0-1-577,0-5 1055,0-5 1,0-1 170,0-5 0,0-1-126,0-3 1,-4-6 240,0-4 1,1-6-163,3 2 1,-4-1 73,0 1 1,1-2 75,3 6 0,0-5-135,0 5 1,0 0-51,0 7 28,0 2 1,0 13-702,0 6 0,0 14 696,0 16 1,3 10 274,1 8 1,0 11-276,-4 4 1,0 1 60,0-5 0,-2 3 334,-1-6 1,0 4-318,-4-12 1,3-6-255,-3-12 1,5-6 2410,-2-9-2710,3-7 1,1-7-705,0-8 1,0-3 715,0-8 0,0-6 277,0-4 0,0-6 64,0 2 0,0-6 249,0-2 1,0 1-59,0 3 0,-2 0 243,-1 0 0,2 2-137,-3 2 1,3-1 1067,1 8 0,0-1-1210,0 9 158,0-1-169,0 9 1,0 2-1046,0 8 0,0 3 1303,0 8 0,0 2 375,0 5 0,0 5-852,0 2 1,1 6 387,3 2 0,-3 4-251,2-1 1,-1-1 172,-2 1 1,0-1-219,0 1 0,0-2 1155,0-5 1,0-1-1329,0-3 68,0 2 1,1-10-676,3-3 526,-3-7 1,4-12-588,-5-3 1,3-7 772,1-7 1,0-4-82,-4-3 0,0-7 450,0-4 0,-2-9-292,-1 1 1,2-2 0,-3 2 1,-1 1 459,1 3 1,-3-3 180,3 3 1,1 3 428,3 0 1,0 5-631,0 7 1,0 1-411,0 9 154,0 5 0,0 8 341,0 9 1,0 5-361,0 10 0,0 5-30,0 2 0,0 6-167,0 2 1,0 1 39,0-2 1,0-3 127,0 0 1,0 2 55,0-6 1,0 1-206,0-9 1,0-4 174,0-2 0,1-4-396,3-4 1,-3-3-1090,2-8 0,-1-8 1312,-2-10 1,0-5 266,0-5 0,0-10-146,0-2 1,0-5-211,0 1 146,0-4 0,0 9 0,0-2 353,0 3 0,-4-6-466,0 8 0,1-3 1530,3 11 1,0-6-1264,0 9 1,0-4-64,0 7 0,0 2 50,0 6 0,0-5 17,0 4 0,0-3-1,0 8 1,-4-8 136,0 4 1,1-5-212,3 4 1,0-1-9,0-2 1,0 0-118,0 0 1,0 5 171,0 2 0,0 3-261,0 6 550,0 1-519,0 15 0,0 1 101,0 7 0,3 3 291,1-3 0,0 6-104,-4 2 1,0-1-37,0-3 0,0 4 0,0-1 0,0 6 31,0-2 0,0 3-278,0 1 0,0 4 120,0 3 0,1 9 73,3 6 1,-3 3-155,2 4 0,-1 9 82,-2-5 0,0 7 51,0-11 0,3-3 53,1-11 1,0-5-5,-4-13 1,0-2-45,0-14-256,0-4 0,1-11-838,3-10 0,-3-5 980,2-6 1,-1-5-28,-2-2 0,-2-7 28,-1-5 1,0-5 51,-4-1 0,3-7 362,-3 7 1,3-7-286,-3 10 1,3-5 5,-3 1 1,4-3 614,-5 4 1,5-3-26,-5 6 1,6-6-416,-2 6 1,3-1-224,1 5 0,0 0-102,0 7 1,0-1 59,0 8 1,0-2-165,0 7 108,0 1 52,0 14 0,0 2 367,0 8 0,0 3-145,0 8 0,0 3-375,0 8 0,0 5 298,0 6 1,0 4-174,0-1 1,0 8 165,0 3 1,0 1-102,0-1 1,0 2 25,0-6 0,0 9 0,0-1 1,0 3-185,0-7 0,1 2 223,3-17 1,-3 4-437,3-14 1,-2-4 407,2-15 0,-3-8-512,3-10 0,-3-5 366,-1-6 1,4-8-100,-1-3 1,1-2 15,-4 2 1,3 1-94,1 3 0,5 3-693,-2 8 1,-1 4 51,1 6 1,-3 3-578,3 5 1,-4 11 2703,0 8-1093,-1 6 1,2 13 0,3 1-1</inkml:trace>
  <inkml:trace contextRef="#ctx0" brushRef="#br0" timeOffset="1983">230 2958 8703,'-6'-20'4833,"1"-2"1,2 0-4545,-1 3 0,0-1 354,4 6 1,-1 0 516,-3 7-1003,3-3-150,-4 9 1,5 1 323,0 7 0,-3-1 527,-1 2 0,-1 0-1127,2 7 0,1-3 53,-1 3 1,-2 2-41,1 1 0,0 4 163,4 3 1,0 5 348,0 6 0,0 3 41,0 5 0,0 8-206,0 3 1,0 15 388,0 3 0,0 13-76,0-2 1,-1 7-194,-2-7 0,0 2 2,-4-9 1,1-8-203,-2-18 1,0-7-474,4-22 202,-4-7 1,7-12-1208,-3-6 0,3-8 1450,1-8 1,0-6-204,0-4 1,0-7 159,0 0 1,0-12 11,0 5 1,0-13 135,0 8 1,0-5 89,0 5 1,0-2 212,0 6 1,-2-2 845,-1 6 1,2 4-923,-3 3 1,3 1-160,1 7 0,0 0-36,0 7 67,0 2 1,0 11 260,0 5 0,0 5-446,0 6 1,0 6-6,0 5 0,0 5-47,0 6 0,-1 4 27,-3 4 0,1 4-49,-4-2 1,4 7 54,-5-6 1,5 6-93,-5-3 0,2 4-41,-1-3 0,2 1 54,5-9 0,-4 6-106,1-13 1,-1 2-198,4-13 1,1-4 561,3-10 1,-2-4-882,6-4 1,-5-9 25,5-6 1,-5-9 351,5-5 0,-5-8 322,5-3 0,-5-3-77,4 0 0,-4-4 117,1 3 1,0-4 18,0 8 0,3-7-163,-3 11 0,1-2 771,-1 13 0,-3-3 159,2 6-154,-1-3-415,-2 18 1,0 4 265,0 13 1,-2 7-320,-1 9 0,0 12-31,-4 9 0,0 9-96,-4 3 0,0 3-328,0-4 0,0 8 216,0-4 1,-4 3 54,1-6 1,3-7-162,4-8 0,4-7 107,-1-12 0,3-1-783,1-9 653,0-5 0,5-7-1443,2-6 0,-1-5 1224,2-6 0,-2-3 180,1-5 1,2-1 312,-6-3 1,5-5-205,-5-6 1,5-3 88,-5 3 1,5-6-158,-5 2 0,4-2 273,-3 6 0,5-3 1234,-2 4 0,-2-5-703,-2 5 1,2 1-385,-1 5 0,3 4-183,-3 4 266,0 5 1,-4 7-113,0 10 0,-2 11-137,-1 11 0,0 9 31,-4 10 0,0 10-338,-4 3 1,-4 7 250,1-2 1,-1 2 44,4-7 0,-4 6-30,1-9 1,3-1-11,4-10 1,4-8-1203,-1-10 865,3-10 0,2-9-826,3-6 0,2-5 664,5-6 0,-1-8 118,-3-7 0,3-3 278,-3-1 1,-1-3 128,2-1 0,-5-7-22,5 4 0,-6-5 172,2 5 1,-2-1 101,2 1 0,-3-2 874,3 6 1,-3 0-501,-1 7 0,3 0-460,1 7 0,0 3-78,-4 8 515,5 5-943,-4 1-262,-6 15 1,1-3 71,-7 7-1,4 2 33,0-1 1,-3 4 124,3 0 0,-2-2-1,2 1 0,-2-5 168,6 2 0,-2-7-1184,1 0 1393,3-6 1,-4 2-884,5-8 1,1-7 1197,3-7 1,-2-9-133,6-6 1,-1-1-94,4-6 1,0 1-56,0-1 0,-4 2 146,0 5 0,0 3-8,0 4 1,-1 6 62,-2 9 1835,-3 5-1265,4-4-673,-10 9 0,2-4 68,-4 5-1334,5 0 1,-4-5 975,2-2 1,3-4 290,-3-4 0,3-1 160,1-2 1,0-3-231,0 3 0,0-5 17,0 1 0,0-5-222,0 9 1,0 0 450,0 7 2176,0 0-1293,0 0-1363,0 5 1,-1 1-364,-3 5 0,3-1 21,-3-3 0,3 2 487,1-6 0,0 1-38,0-4 1,0 0-2,0 0 0,0 0-58,0 0 0,0-3-31,0-1 0,0 1 2,0 3 1,0 0 957,0 0 285,0 5-1475,0-4 238,0 9 244,0-4 8,0 5-2660,0 5 2522,0-4-49,0 4 8,0-5 31,0 5 0,4 1-125,-1 5 1,1 0 243,-4 0 1,0 3-58,0 1 0,0 4 1253,0 0 1,0 5-1229,0 1 1,0 1-72,0-4 1,0 5-48,0 2 1,0 1 49,0-1 1,0 7-80,0-3 0,1 2 7,3-2 0,-3 2 118,3-2 0,-3 1-108,-1-9 0,0 3-104,0-6 64,0-2 1,0-15 39,0-5 0,0-10-371,0-8 1,0-11 343,0-4 0,0-11-557,0 0 0,0-9-53,0 1 632,0-4 0,5 11 1,1-3-1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39.765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368 1686 16889,'-17'11'1727,"-1"-3"-1692,7-1 1,-3-5 214,7 2-52,2-3 1,1-6-565,8-2 0,6-6 958,4-2 1,10-8-268,-3 1 0,7-6 392,-2 3 0,8-10-473,-1 3 1,6-7 100,-3 2 0,4-7 334,-3 4 0,8-8-283,-1 4 0,3 0 151,-7 7 0,3 0-649,-14 11 1,4-1-40,-7 13 1,-6 0-229,-5 7-301,-8 2 299,-2 5 0,-6 2 347,-3 1 0,-2 3 59,-5 5 0,-5 5 36,-2 2 0,-10 7-81,-1 0 1,-10 9 110,2-1 0,-4 7 108,-3 0 1,-2 2 85,2-2 1,-6 6 278,7-2 0,-12 6-602,0-3-1,2-2 132,9-8 0,1-3-208,18-12 227,-3-3-249,20-13 0,3-6-124,13-7 0,6-4 167,5-4 0,6-3-39,4-7 1,7-3 33,0-5 0,5-4 125,0 1 0,-2-1-18,1 4 0,2-4-2,2-3 0,6-3 88,-6-1 0,2 2 102,-2 1 1,1 3-180,-5 8 1,1-1-286,-15 12 84,2 6-85,-21 8 1,-2 10-73,-12 2 1,-9 4 219,-6 4 1,-5 3-8,-6 8 0,-4 2 33,-3 5 0,-4 1 72,-4 2 0,3 1 42,-2-1 0,-3 8 71,-1-8 1,-3 8 144,0-4 0,-7 4 38,2-4 0,0 4-241,11-11 0,7-4 248,8-7-369,5-5-60,11-11 0,11-6-620,10-7 0,5-4 886,6-4 0,3-3-117,8-7 0,7-5 128,7-6 1,2-2-191,2-2 1,8-5 94,3 5 1,2-9-89,-2 5 0,-1-8 277,-3 5 0,6-11 533,-2 11 0,-4-2-849,-7 9 1,-8 5 17,-10 9 193,-1 6-162,-18 14 0,-2 2-288,-12 7 1,-8 4 249,-3 4 0,-4 1-245,-3 2 1,-3 7 200,-5 5 0,-5 8 54,-2-2 0,-3 5 16,0-1 1,-5 3-11,1 5 0,-9 1 54,1 3 0,-6-3 611,3 2 1,-3-1-456,6-5 0,0 1-56,12-13 0,7-1 363,14-9-456,1-4-195,13-9-138,3-6 0,11-4 167,5-4 1,5-3 66,3 0 1,1-1 48,2-6 0,5-4 109,2-3 1,4-5-91,3 5 0,0-4-30,4 3 0,-1-3 3,1 3 1,3-7 257,-3 4 0,1-5-175,-1 5 0,-5 3 74,-9 4 1,-2 3-54,-9 8-250,-5-2 1315,-5 11-1261,-10 2 0,-3 7 10,-6 3 1,0 1 64,-4 0 0,0 5 71,-4 2 1,-5 7 105,-2 0 0,-3 5-31,0-5 1,-5 4-140,1-3 0,-5 3-198,5-3 0,1-1 610,5-3 0,2-5-637,10-2 498,-5-8-566,21-2 0,-3-6 38,12-3 0,6-3 225,2-8 1,8-2 93,-1-5 0,6 0 91,-2 0 0,8-4 0,-1-4 0,4 0 100,-4 1 0,6-3-215,-6 3 1,1-1 334,-5 0 1,-1 5-290,-10 7 232,1 2-129,-18 10 1,2 1-540,-6 5 1,-4 5 347,-8 2 0,2 3 104,-6 1 1,1 3-193,-4 1 1,0 4 136,0 0 1,-7 1-120,0 2 0,-9 0-69,5 0 0,-2 3-22,2 1 0,-3 3 581,-1-3 0,-2-2-365,6-6 1,4 1 19,11-8-112,2 2-31,10-12 0,6 3-457,7-8 0,4-2 585,4-5 0,1 0-79,2 0 0,6-3 8,-2-1 1,6-3 58,-2 3 0,3-3-48,-3 3 1,3-3-49,-4 3 1,6-3-59,-2 4 1,-2-5 1280,-2 5-1106,-2-6 0,-6 9-60,-2 0 122,-8 5 0,-3 6-312,-8 0 0,-2 0-166,-5 0 1,-3 5 309,-1 2 1,0 2 29,5-2 0,-5 3 40,0-3-116,-4 3 0,7 0 168,-3-3 0,4-1-539,4-2 1395,-3-3-1155,9 4 518,-4-5 0,10-1-454,2-3 1,4-2 310,4-5 0,-3 0 128,2 0 0,-1 4-269,-2-1 0,0 2-53,0-1 431,-1-3 1,0 8-74,-3-5 555,3 4-492,-9-2 0,6 2-323,-4-1-13,-2-4 0,4 1 47,-5-4 1,1 4 55,3 0-37,-3 0 1,8-4 355,-5 0 1,-1 0-687,-3 0 1,4 0 278,-1 0 0,6 0 385,-2 0 1,-1 0-226,2 0 0,-2 0 62,1 0 0,3-3 113,-3-1 0,-1 0-206,1 4 0,1-2-48,3 2 0,-4-2 569,0 5-409,-4-1-695,6-2 388,-7 5-616,3 1 845,-5 5 1,0-1-1098,0-3-373,0 3 408,0-4 417,0 0 0,1 0 533,2-2-394,-1-3 1,6 4 733,-4-5 0,1 4-226,-2-1 731,-1 1-355,7-4 1,-6 1 91,4 3 263,-5-3-697,3 4 1,-3-1-370,1 0 118,-2 4 0,4-3 91,-5 3-853,0 1-242,0-3-781,0 5 256,0 5 959,0-3 146,0 2 1601,0-4-1605,0-4 1,0 1 529,0-4 1,0 3-259,0-3 1,0 3 159,0-3 1,4 3 1753,0-3-811,-1 0-698,-3-4 0,0 3-154,0 1 5,0 5-140,0-8 1,1 9 305,3-3 376,-3 3-1562,4 1 307,-5 0 0,0 5 356,0 2 0,0 3 463,0 1 1,0 5-218,0 2 0,0 1 67,0 0 1,-3 5-222,-1-2 1,-1 3 3,1 1 1,2-3-98,-5 3 0,4 0 657,0 0 1,-2 2-251,1-6 1,0 1-25,4-9 1,-3 5 370,-1-5-15,0 1 136,4-4-895,-4 0 779,2 0-400,-3-5 818,5-1 78,0-5-1653,0-5 388,0 4 1,0-5 173,0 2 0,0 1 260,0-4 1,0 3-500,0-3 0,0 0 102,0-4 0,0 0-335,0 0 0,0 0 637,0 0 1,0-1 324,0-3 1,0 3-344,0-2 1,-3-2-206,-1 1 1,1-1 107,3 2 1,0 0 124,0-4 0,0 5-22,0-2 0,0-1-4,0 2 1,0-5-1,0 5 1,0-1 11,0 4 1,0-3-22,0-1 0,3 1 967,1 3-593,-1-5 0,-1 1-197,1 1 0,-1-1 52,1 8 0,-2-3-145,-1-1 1,0 4-58,0-1 0,4 5 675,0-5 0,-1 5-359,-3-5 1,0 5-562,0-4 0,0 3-240,0-3 82,0 4 10,0-7 306,0 4 29,0-5-1177,5 0 1188,-4 0 1,4 1 244,-5-1 0,0 3-98,0 1 1,0 3-107,0-3 0,0 3 74,0-3-61,0 0 1,0-1 42,0 1-52,0 5-538,0-8 19,0 4 545,0 0-105,0-4 0,2 5 545,1-2 386,-2 2-329,4 0 0,-5 3-554,0-6 28,0 6-5,0-8 1,0 8 36,0-5-22,0 4 123,5-7 1,-4 8-124,3-5-199,-3 4 271,-1-7 1,0 8-100,0-5 0,4 3 916,0-3 4,-1 4-355,-3-6-1299,0 3-51,5-5 605,-4 0 1,4 3 1211,-5 1-1022,0 5 1,1-7-79,3 5 0,-3 0 130,3 0 1,-3 2-194,-1-6 0,0 5 135,0-5 4,0 6 1,0-8-283,0 3 1,0 1-877,0-2 1148,0 1 1,0-4-336,0 0 1,0 0-133,0 0 0,0 4 277,0 0 255,0-1-19,0-3-8,0 1 98,0 3 0,0 1 71,0 3-105,0 1-188,0-7 1,0 6-154,0-4 239,0 5-10,5-8 928,-4 4-554,4-5 367,-5 0-832,0 0 376,0 0-508,0 5 1,0 0-1089,0 2-95,0 3-1816,0-4 3137,0 5 1,0 5-1,0 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0:43.822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6 6812 18142,'7'26'695,"1"-1"1,5 4-301,-2-3 0,4 7 338,3-4 0,6 5-197,-2-5 1,7 6-173,1 2 0,0 3-107,-1-3 1,3 4-90,-3-1 1,-2-3 234,-2-5 1,1-1-54,-4-9 1,1 0-1,-9-11-97,-4-3-659,-5-8-95,-15-14 1,-1 0 408,-7-11 1,-7-6 116,-1 2 1,-4-10-2,-3 3 0,0-5 135,0 1 0,1 0-149,3 7 0,4-1-16,6 9 1,5 0-189,7 7 0,5 8-186,13 10 0,14 16 599,18 13 1,10 13-165,5 9 0,4 2-21,-3 2 1,-1 2 318,-3-2 1,-10 0-427,-5-11 0,-7-2 138,-8-13 1,-2-1 415,-12-13 601,-2-5 0,-14-7-2087,-2-6 1,-8-12 601,-3-7 0,-13-12 43,-5-2 0,-13-13 113,-2-2 1,-12-10-46,4 3 1,-3-2 375,4-2 1,1 2-115,2 2 0,0-3 202,15 10 0,10 11 657,12 14-891,9 8 0,10 17-65,10 4 0,5 14 607,6 5 1,7 11-295,0 0 1,13 10 220,-6-3 0,3 7-350,-6-7 0,2 7 77,-2-11 1,5 7-193,-9-10 1,4 4 193,-8-4 1,3 1 24,-6-8 0,5-2-408,-9-6-380,1-7 338,-13-6 1,-3-15-519,-6-4 0,-8-7 568,-8-4 1,-10-11 50,-4-4 0,-10-10 265,-1 3 0,-6-2-103,2-2 0,-3 1 81,4-1 0,-1-5 7,5 5 0,9 6 529,4 12 20,11 5 0,9 16-399,10 5 0,10 9-11,8 5 0,8 13 30,3 5 1,7 11-228,5 4 0,6 7 155,4 4 0,-2 1 31,-2-5 0,-3 3 10,-4-10 0,2 4-268,-6-8 1,-2 0 267,-8-7-291,-1-2-785,-13-10 539,-1-6 0,-12-13 212,-10-9 1,-5-4 13,-6-7 0,-8-9-61,-3-2 0,-11-9 101,1 2 1,-7-9-6,2 5 0,1-4 57,3 4 0,1-9 144,3 10 1,-1-8-93,4 10 1,7 0 321,8 12-434,5-5-88,11 25 1,4-4-211,9 16 1,5 8 626,10 8 1,10 10-167,4 4 1,5 11 23,3-1 0,2 7-10,-2-2 0,5 3-108,-9-4 1,6 3 150,-9-6 0,4 1-167,-12-9 1,8 0 793,-8-7 0,-1-4-1228,-10-6 158,-7-3 1,-6-12-76,-5-4 1,-5-6 77,-2-8 0,-13-8 129,-5-7 0,-10-8 42,-6-3 0,-4-6-23,2-2 1,-7-3 154,6 4 0,-5-8-147,6 4 0,-5-8 261,12 8 0,-5-2-146,16 9 0,-2 4 80,12 11-8,6 7 0,9 16-176,7 9 0,4 12 333,4 7 0,10 6-115,8 8 0,6 7-59,-3 4 1,6 6 108,-2-2 1,0 0-108,-3-4 0,-2 0 46,-10-11 0,5 3-60,-5-6 1,3 0 576,-6-11 1,0 1-692,-11-9 0,2 0-14,-5-7-237,-4 3 0,1-10-480,-5 0 1,-6-6 471,-5-9 1,-4-2 269,-7-5 1,-9-3-37,-2-1 1,-6-4-93,3 0 1,-1 0 206,5 1 0,1 2 246,6 5 0,0 1 351,11 3-158,-1 7 1,14 6-660,4 5 0,17 10 404,9 5 1,9 5-7,9 6 0,7 4-108,4 3 1,4 6 7,-3-6 0,-5 5-50,-2-5 0,-9 3 49,-2-10 1,-1 2-94,-11-10 1,0-2 471,-7-2 1,-1-2-613,-3-1 0,1-1-160,-4-3-154,-5 3 429,-5-9 0,-7 4-805,-1-5 1,-8-5 518,-8-2 1,-6-4-174,-4-3 0,-4-2 390,-4-3 1,2-1-1,-5 2 1,2-3 171,2-1 1,-3 1-103,10 3 1,-1 1 72,9 2 1,5 7 1199,5-3-825,5 7 1,17-1-494,7 5 0,7 6 206,8 5 1,5 2-98,2 5 0,-1-4 126,1 5 0,-2-2-51,-2 1 1,1 1-34,-8-4 0,-2 0-194,-2-4 1,-3 0-49,-3-1 338,1 1 0,-12-3-119,-1-1 141,-5-5-572,-2 3 0,-6-6 5,-5-3 0,-1 2 6,-6-5 1,-2 3 99,-5-3 0,2-1 195,-3-2 1,3 2-34,1 1 0,0 1-23,0-1 1,5-2-67,3 5 0,2-3 404,1 3 19,5 1 242,1 3-314,19 0 0,1 0-131,14 0 0,-3 3 48,3 1 0,-4 5-13,5-2 0,-6-1-101,1 1 1,-1-3-12,-3 3 0,4-4 71,-3 0 0,1 2-111,-9-1 1,1 1 186,-4-2-138,0-1 1,-4 2 500,1-4-574,-6 5 311,3-3 0,-6 2-804,-3-4 588,3 0 0,-5 0-113,2 0-462,3 0 423,-9 0 0,8 0-138,-6 0 0,5 0 285,-5 0-267,1 0 0,-4 0 490,0 0 1,0-1-86,0-2 117,0 1-71,-5-7 1,4 4 15,-2-3 1,0-1 76,0 1 0,2 0-22,-3 1 0,-1-3-8,2 3 0,-5-3 49,5-1 0,-5 0-68,5 0 1,-4-4-56,3 1 1,-4-1-75,0 4 1,0-2-24,1 2 1,-3-6-22,3 6 1,-3-6-6,-1 2 0,0-3 29,0 3 0,0-3-34,0 4 1,1-6-2,-1 2 1,-4-3-13,1-1 0,-3 0-15,6 0 1,-6-3-15,6-1 0,1 2-30,3 6 1,4-3-135,0 3 1,2-2 37,1 2 1,0 2 51,0 5 1,1-3-58,3-1 0,-3-3 21,3 3 0,-2-3-44,2 3 0,-3 0 108,3 0 1,-3 2 5,-1-6 1,0 2 54,0-1 0,0-1 82,0 4 0,2-4-128,1 0 0,-1 0 30,1 1 0,2 2-22,-1 5 181,5-5-396,-3 4 30,5-4-222,0 10-30,0 1 1156,0 5-1150,0 5 152,-5-4-224,4 4 441,-9-5 0,9 1-860,-3 3 486,3-3 218,-4 4 1,4 0-46,-3 2 1,4-1 94,4 2 0,-3-1 411,3 4-36,2 5 1,0-1 122,5 4 0,-2-2 197,-1-3 1,1-2 141,-1 3 0,3 2-85,3 1 0,0 7-104,4 0 0,0 6-302,4-2 1,5 7 73,2 4 1,5 6-44,-1-3 1,5 7-98,-9-6 1,4 1-25,-8-5 1,0-1-21,-7-10 0,-4-1 22,-6-13 0,-2-2-145,-2-5 26,-3 1-340,4-7 452,-5 2 0,-2-4-486,-1 0 1,2-1 437,-3-2 1,-1 0 133,1-4 0,-5-1 13,-2-2 1,-1-5 39,-7 0 0,5-3-76,-5 3 1,2-4 127,-1 1 1,-5-2 33,5 2 0,-4-6 129,7 2 1,-4-3-331,1 4 0,2-5-93,1 0 1,-1-3-12,2 4 0,-2-6-50,1 2 1,3-3 9,-2 0 1,1-1-36,2 0 1,2 1-60,1 3 1,0-5-41,4 5 0,-3 0 14,3 7 0,-3 0 47,3 0 0,1 5 26,3 2 1,0 3-342,0 1 159,0 5 28,0-4 38,0 9 1877,0-4-1649,0 15 0,0-6-52,0 7-202,0-3 1,0 3 171,0 0 0,1 0 279,3 0 0,0 4-221,4-1 1,1 4-402,-1-3 1,1 3 604,2-3 1,5 4 0,1-2 0</inkml:trace>
  <inkml:trace contextRef="#ctx0" brushRef="#br0" timeOffset="1257">543 7140 16492,'0'18'-710,"0"-4"453,0-2 396,0-1 0,-2-5-450,-1-2 0,-2-8 791,-2-3 1,-7-8 5,3-3 1,-6-4-83,3-3 1,-6-3 69,2-5 0,-2-4-92,2 1 0,-2-5-61,1 0 1,0 0 40,1 1 0,-3-6 265,3 2 1,1-1-622,-2 5 0,6-4-78,-2 7 1,3-9-159,1 10 1,0-6 160,0 9 0,4-1-189,0 9 1,4-4-40,0 3-11,1 0 0,2 9-361,0 3 98,0 7 150,0 2 43,0 5 571,0 5 1,0-3 21,0 5-351,0 1 0,0 4 151,0 2 0,0-2-128,0 3 0,2 2 197,1 1 0,0 4 86,4 4 1,0-2-97,4 5 0,0-1-203,0 2 0,1 5 186,3-2 0,1 6 116,2-3 1,3 9 45,-3-1 1,3 2-39,1-2 0,-2 1 0,-2-5 0,2-1 35,-5-13-68,-6-1-197,1-13 0,-10-3-438,0-13 0,-2-7 484,-9-7 1,1-9-57,-8-6 1,1-3-19,-2-4 1,-4-6-5,5 2 0,-5-6 133,5 2 1,-3-2-100,-1 7 1,1-7 178,3 6 1,1-1 154,2 5 1,5 0-260,-1 7 1,1 2-124,6 10-124,1 8 409,3 4 0,1 13 39,2 4 0,3 8-345,5 5 1,2 6 67,1 6 0,0 5 31,4 2 1,0 3 105,4 0 1,-1 4-37,-3-4 0,3 11-39,-3-7 0,3 7 131,0-7 1,0 3-184,-3-6 1,2 1-21,-6-8 0,0-11-85,-7-7 63,-2-11 0,-5-8-458,0-7 1,-5-13 338,-2-5 0,-7-9 130,0-3 1,-6-9 101,2-1 0,1-2-142,-1-2 1,1 2 120,-1 2 1,-2-8-159,5 7 1,-3-1 303,4 5 1,0 2 126,7 6 0,-3-3 69,3 10-173,2 4 127,0 14 1,5 13-516,0 9 0,4 6 216,-1 8 0,10 7 3,-2 4 1,6 9 104,-3-1 0,4 4-169,-3-1 1,3 1 78,-3-1 1,4 4 1,0-7 0,0 6-35,-1-3 1,2-1-60,-6-5 0,5-5 6,-5-7 0,-4-7 73,-6-7-138,-3-8 0,-1-11-139,0-6 0,-6-14-129,-5-1 0,-1-9 183,-7-3 0,1-8 132,-4 1 1,0-2 41,0 2 0,2-2 92,2 2 0,-2-5-15,5 5 1,-3-1 25,4 5 1,0 3-135,7 8 0,2 3-285,5 8-628,0 7 861,0 6 0,0 15 1,0 2-1</inkml:trace>
  <inkml:trace contextRef="#ctx0" brushRef="#br0" timeOffset="3465">247 6297 18192,'0'26'0,"0"-2"0,0 1 0,-4-2-492,1-5 0,-1 1-830,4-4 1068,0 0 1,0-4 46,0-1 194,0-3 0,1 1 236,3-4 0,-3 1-166,3-2-42,-3-2 1,0 4 313,3-5-954,-3 0-124,4 0 335,-5 0-205,0 5 829,0-4-192,0 4 350,0 0-712,-5-4 1,4 3 461,-3-8 1,3-3 366,1-8 0,-4-6 43,1-9 1,-1-2-147,4-5 1,0-7-297,0-7 1,0-4 28,0-3 0,0-5-43,0-3 0,0-6 152,0 6 0,4 0 125,-1 4 0,6 4-397,-2 11 0,-1-3-106,2 10 1,-5 5-249,4 9 304,-4 3 10,2 6 388,-5 6 92,0 6-847,-5 15 0,2 2 404,-4 10 0,5 0-39,-2 0 1,3 9 199,1 6 0,-4 4 58,1 3 1,-1 3-290,4 1 1,0 3 197,0-4 1,0 5-136,0-5 1,-1-1 380,-3-6 1,3-3-202,-3-8 0,3-7-146,1-7 0,-1-9-374,-3-6 0,3-8 528,-3-10 0,3-10-112,1-12 0,-4-6-112,1-2 1,-1-11 73,4 0 0,0-5 36,0 5 0,0-6-31,0 3 0,0-8 181,0 8 1,0 0 199,0 7 1,4 4-449,-1 7 1,2 1-70,-1 13-103,-3 6 378,4 13 0,-5 11-16,0 7 0,0 12-114,0 3 1,0 12 49,0 2 1,0 10-67,0 6 0,0 5 97,0 1 1,0 9 17,0-1 0,0 7-45,0 0 1,0 6-184,0 1 0,4 5 177,-1-8 1,2 6-35,-1-18 1,-3-6-84,3-19 112,-3-7 1,-1-22-235,0-8 0,0-11 120,0-10 1,0-12 55,0-2 1,0-12-94,0 0 1,-1-11-11,-3 0 1,3-5 54,-3 1 0,3-5-17,1 5 1,0-10 176,0 7 0,1-6-99,3 6 0,-3-1 63,3 15 1,1 1 258,-2 14-407,6 2 0,-7 19-52,5 5 0,-4 11 610,1 6 0,-3 11-375,-1 8 0,0 12-37,0 2 0,0 8-8,0 1 1,0 8 44,0 2 1,0 8 45,0-8 1,0 10-34,0-3 0,0 3 116,0-3 1,3 5-369,1-12 0,0 3 188,-4-21-224,0-1 1,0-35 134,0-8 0,-2-19 76,-1-13 0,0-10 20,-4-5 0,1-13-168,-1 2 0,-2-15 97,6 3 0,-5-4 24,5 9 0,-1-6-151,4 9 1,1-3-163,3 11 0,2 4 335,5 13-317,0 11 1,0 16-398,0 10 0,-5 11 695,-3 11 0,-1 8 723,-2 7 0,0 11-295,0 0 0,0 9-53,0-6 1,-2 4-223,-1-8 1,0 8-41,-4-4 1,1 1-104,-1-12 1,-3 2 518,3-17 1,1-3-751,-2-14 0,6-1-84,-2-7 1,-1-4-20,2-10 0,-1-9 55,4-10 1,-4-4 107,1-3 0,-1-10 190,4 3 0,0-13 16,0 2 1,0-6 83,0-1 1,0-7 8,0 3 0,0-14 52,0 10 1,0-5-447,0 12 1,4-3 121,-1 10 0,2-4 11,-1 12 1,-3 2 12,3 13 0,1 1 48,-2 9 1,1 2-49,-4 6 297,0-3 0,-1 10 16,-3 0 79,3 5 1,-8 7-743,6 3 1,-5 3 167,5 8 0,-1 3 267,4 7 0,0 5 62,0 6 1,0 7 29,0 4 1,0 9-95,0-1 1,0 3-108,0 1 1,0-1-36,0 1 1,0 5 757,0-9 0,0 2-178,0-13-337,0-3-29,0-18 0,0-18-144,0-20 1,0-14 80,0-11 0,0-12-2,0-7 0,-1-5-14,-3-5 1,3-2 28,-3-2 0,3-6 89,1 2 0,0-2-255,0 3 0,1 1 129,3 6 0,-2 2 43,6 12 1,-6 8 346,2 10-325,-3 3-17,4 11 1,-4 9 193,3 14 1,-3 6 103,-1 8 1,-1 7-409,-3 4 1,3 11 346,-3 0 0,3 10-270,1 6 0,0 6 34,0 4 1,0 1 74,0-1 1,0 5-42,0-5 0,0 4 67,0-8 1,0-9-93,0-9 37,0-9 1,0-17-315,0-14 0,0-12 72,0-17 1,0-6 16,0-13 1,-1-7 115,-3-7 0,3-2-24,-3-2 0,-1-2 83,2 2 0,-1-9-19,4 6 1,0-3 231,0 6 0,0 3-170,0 4 0,0 3 156,0 13 0,-4 6 84,1 12 397,-1 6-482,4 8 0,-1 9-507,-3 9 0,3 2 334,-3 9 1,0 5 24,0 6 1,0 8-122,4 3 0,0 6 114,0 2 1,0 8-179,0-2 1,0 7 72,0-2 1,0 6-101,0-3 0,4 4 583,0-8 0,3-5-169,-4-9-273,1-5 0,-3-21-177,3-7 0,-3-21 34,3-8 0,-3-15 85,-1-4 0,0-14-20,0-7 1,-4-5 39,1-3 0,-5-3-133,5-1 0,-1-3-29,4 4 0,0-4-133,0 4 0,0 3 45,0 11 1,0 2-22,0 16 0,0-4 329,0 11 1,0-8 0,0 3-1</inkml:trace>
  <inkml:trace contextRef="#ctx0" brushRef="#br0" timeOffset="5372">236 4742 12838,'-6'-11'3458,"1"-1"-2186,5-2 1,-4-5-580,1-6 0,-1-8-215,4-7 1,-1-8-146,-3-3 0,3-7-195,-3-4 1,-2-6 320,-1-2 0,1-3 291,-1 4 0,4-3-796,0 7 0,1-6 64,2 9 0,0-4-242,0 8 0,0-2 197,0 9 0,0-7-175,0 10 0,0 0 106,0 7 0,0 2-23,0 10 1,4 1-880,0 14-68,-1 4 1076,-3 5 1,0 10-106,0 2 0,0 9-33,0 6 0,2 6 94,1 8 1,-2 8 105,3 7 0,-3 3-116,-1 1 1,0 3 92,0 0 0,4 9 185,0-1 0,-1 3-290,-3 1 0,4 4 28,-1 3-1,2 4-36,-1-8 0,-3-7 210,3-15-254,-3-2 16,-1-30 1,0-10 46,0-28 1,0-7-12,0-11 0,0-10-19,0-8 1,-1-7 25,-3 0 1,3-5 34,-3 1 0,3-10-6,1 3 0,0-5 130,0 1 1,0-1 85,0 5 1,0-7-61,0 10 1,0 0-50,0 8 0,0 6 163,0 12 0,0 0-234,0 15 78,0 5 164,0 13 1,-1 11-468,-3 7 0,3 4 8,-3 4 0,0 7 284,0 7 0,0 7-345,4 4 0,0 11 132,0 4 0,0 10 162,0-3 1,0 12-272,0-5 1,1 4 14,3-3 1,-1 3 589,4 0 0,-5 6-288,2-14 0,1-1 220,-2-17-252,1-4 1,-3-21-77,3-8 0,-3-11-487,3-11 0,-3-7 451,-1-7 1,1-5-160,3-6 0,-3-8 267,3-3 0,-3-11 8,-1 0 0,0-7-147,0 0 1,0 1 184,0-1 1,0-2-137,0-2 0,1-4 792,3 8 1,-3-5-508,3 5 0,-2 1-106,2 6 1,-3 2-132,3 16 0,-2 5-273,2 18 1,-3 5-246,3 13 1,-3 12 581,-1 9 1,3 19-1,1 7 1,0 14-84,-4 0 0,0 11 60,0-3 0,0 10-32,0-3 0,0 3 2,0-3 0,-4 5 277,0-12 1,-4 0 187,1-18 1,1-8-488,-2-18 1,5-7-264,-5-22 0,6-4 161,-2-15 0,-1-5 54,2-13 1,-5-6 50,5-8 1,-1-13 15,4-5 1,-4-4 7,1 0 0,-1-5 56,4 5 0,0-13 201,0 2 0,0-8-14,0 5 1,0-6-318,0 9 1,0-7 95,0 7 0,1 1-103,3 18 1,-3-2-34,3 23 1,1-1 125,-2 16-21,1 4 1,-4 21 233,0 4 0,0 6-188,0 8 1,0 0 98,0 4 1,-4 7-192,1 5 1,-1 12-46,4-2 1,0 9 159,0-1 0,0 6-75,0-3 0,0 5 144,0-5 0,0 1-114,0-5 1,0 3-151,0-10 0,0 3-604,0-10 414,0-3 0,0-15 176,0-8 1,1-8 137,3-14 1,-3-8 27,3-10 0,-3-6-120,-1-8 1,0-8 113,0-7 0,0-1 36,0 1 0,0-9 70,0 5 1,0-12-36,0 9 1,0 0 126,0 10 1,0 0 14,0 11 0,0 1-89,0 14-45,0 2 258,0 19 0,0 7-96,0 13 1,0 6-167,0 5 0,0 6-132,0 4 1,0 8-225,0 3 0,0 10 92,0 1 1,0 9 209,0-6 1,0 8-116,0 0 0,4 2 124,-1-2 0,1-4-80,-4-7 1,4-4 109,-1-11-16,1-4 1,-4-26-265,0-10 0,4-14 62,-1-11 1,1-9 92,-4-6 0,0-8 12,0-7 1,-4-8 51,1 2 1,-1-7-59,4 3 0,0-3 148,0 6 1,0-4-131,0 8 1,0 1 20,0 10 0,0 6 357,0 12 171,0-3-274,0 28 1,0-5-149,0 16 1,0 8-233,0 7 0,0 4 211,0 4 1,0 5 7,0 6 0,0 8-24,0-1 1,0 6 1,0-3 1,0 3-249,0-6 0,0 2 175,0-6 0,0-7-279,0-4 222,0-4 0,0-14-250,0-8 0,0-13 91,0-11 1,0-11 265,0-8 1,0-8-136,0-3 1,0-6-23,0-1 0,-1-3 125,-3 6 0,3-8 229,-3 8 1,2-3-67,-2 10 1,3 3-78,-3 9 0,3 5 46,1 13-117,0 7 1,-1 9-153,-3 9 0,3 0 253,-3 8 0,2-2-180,-2 2 1,3-3-244,-3 3 0,2 0-1038,-2 0-1754,3-5 2108,-4-5 1,10-12-1371,2-3 2512,-2-16 1,5-13 0,-4-11-1</inkml:trace>
  <inkml:trace contextRef="#ctx0" brushRef="#br0" timeOffset="6513">324 2049 9263,'0'17'5396,"0"-2"-2606,0-4-2637,-5-5 0,4-2-1127,-3-8 0,3-8 1977,1-10 1,-4-6-217,0-8 1,-3-3-125,3-5 1,0-3 855,0-1 1,1-8-1344,-4 2 1,5-7-31,-2 2 0,-1-4 606,2 1 1,-1 1 587,4 6 0,-4-3-1215,1 14 1,-1-3 197,4 10-679,0 1 184,0 8 130,0 11 1,-1 7 87,-3 10 1,3 5-404,-3 2 0,-1 7-196,2 0 1,-1 10 366,4 2 0,0 8-16,0 3 0,0 8 229,0-2 1,0 7-278,0-2 0,0 5 65,0-5 0,0 10 33,0-7 0,0 6 424,0-5 0,4 1 5,-1-13 0,2-1 245,-1-10-501,-3-7 0,4-12-43,-5-10 0,0-7-33,0-12 0,0-4-84,0-10 0,0-8 39,0-3 138,0-12 1,0 4 0,-1-9-52,-3 2 1,3-2 167,-3 6 1,-1-10 64,2 7 0,-1-9-117,4 9 1,-4-5 24,1 11 0,-1-2 44,4 6 0,0 3-77,0 9 0,-4 5 167,1 13-78,-1 7 1,4 7-1107,0 8 1,0 2 1180,0 5 1,-3 5-731,-1 2 0,0 9 313,4 6 0,0 4-54,0 7 1,0 4 243,0-1 0,0 1-214,0-5 1,0 4-84,0-4 1,0 3 1262,0-10 0,0-4-1100,0-7 251,0-7 1,0-8-29,0-10 1,0-14-143,0-12 1,1-9-62,3-5 0,-3-8 17,3-3 0,-2-2 14,2-2 1,-3-4 69,3 1 1,-2-5 149,2 1 1,-3 1-134,3-1 1,-3 2 194,-1 2 1,4-3-60,-1 10 0,1 1-59,-4 10 1,0 4-18,0 11 0,0 1 233,0 9-160,0 5 0,0 7 82,0 6 0,0 3-11,0 5 0,-4 5-440,1 2-19,-1 3 0,4 6 1,0 3 24,0 6 1,-4 1 74,1 3 1,-1 2-7,4-6 1,0 4 114,0-3 0,0-5 66,0-7-400,0-2 187,0-6 0,0-16 232,0-12 1,0-14 88,0-12 1,0-6-525,0-12 1,0-5 72,0-2 0,0-5-401,0 2 0,1-4 129,3 7 0,-2 3-838,6 0 1338,-6 3 1,8 7-1,-4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19.25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50 310 8190,'-3'9'-141,"0"-1"85,-4 0 0,4-9 1,3-6-1,5-4-4,3-5 1,0-3 173,3-6 0,0 0-96,2-2 0,0-1 63,0-1 0,3 1-7,-1 4 0,2 3 6,-4 6 0,1 1 12,-5 7 12,-1 2 0,-4 9 10,-2 2 0,-4 4 272,-2 3 1,-3 2-104,-2 1 0,-2 4-114,-4-3 1,1 5-33,-1-4 1,-1 4-206,0-5 0,1 3 87,2-5 1,0 1-200,2-3 148,-1-3-180,4 0 1,2-10-10,4-5 0,4-6 91,2-4 1,3-3 97,2 0 0,1-4-31,3-2 0,0 0 99,0 0 0,3 2-26,-1 0 0,4-2 18,-2 7 1,-2-1-20,-1 5 0,-4 3 252,-4 4 94,-2 2 0,-4 8-129,-4 2 0,-4 4-151,-1 3 0,-7 3 22,0 2 0,-3 1-23,1 1 0,0-1 8,0 1 0,2 0-22,3 0 1,-2-4 74,2 0-192,-2-2-551,8-7 444,1-1 0,6-9 128,4-1 1,4-5 27,1-2 0,2-2 48,-2 0 1,2 0-49,-3 0 1,3-3 98,-2 1 0,0 0-86,-3 5 1,3-2 123,-3 3 0,1 0 771,-4 3-624,-1 2 1,-3 1-299,-1 3 0,-2 3 72,-2 1 1,-1 4-56,0 1 1,-1 3 71,-1-1 0,0 1-25,3-1 0,-1-2-7,0-2 1,3-1-286,0 1-800,2-1 471,-4-2 335,5-1 0,1-4 104,2-1 0,3 1-755,-1-4 245,2 1 650,1 0 0,0-2 0,-1 3 0</inkml:trace>
  <inkml:trace contextRef="#ctx0" brushRef="#br0" timeOffset="1323">255 106 8094,'-11'9'298,"-1"1"0,4 1 0,-2-3-703,0 0 297,4-5-4,3 3 406,3-5 310,0 2-460,-3-3 0,2 3-119,-4 1 0,1 5 30,-2 2 0,-4 2-44,-1 3 1,-1 0 50,-2 4 0,1 2-22,0 0 0,0-1 5,0-3 1,2-1-94,3-3 0,1-3 12,3-4 85,1-3 1,3-2-290,0-4 1,3-4 69,1-3 1,4-5 133,1 1 0,3-5 47,-1 1 0,3-5 7,2 0 1,1-4-56,-1 2 0,1 0 11,-2 4 0,0 0-83,-4 2 1,1 1 91,-3 8 93,-4 4 1,-2 5 0,-6 8 39,-4 4 0,-3 7 23,-5 5 1,-2 5-29,-3 1 84,0 3 1,0-3-1,-1 0 34,1 0 1,-1-2-69,4-4 0,1-1 122,3-5 52,3-4-673,6-10 1,4-7 197,5-6 1,3-3-26,3-4 0,2 0 80,0-4 1,3-4 37,2 0 1,1-4-13,0 4 0,1-3-30,0-2 1,0-1 145,-1 4 1,-2-1-103,-1 7 0,-5 5-31,-3 6 0,-3 6 95,-3 3 75,-4 6 1,-5 5-1,-4 7 162,-1 4 1,-2 5-196,-1 1 1,-2 4 11,-3-1 1,0 0 104,0 0 0,-1 2-24,1-5 1,-1 7-79,4-7 0,1-1 30,3-8-12,3-5 1,6-8-445,2-6 1,5-6 145,3-5 1,2-4 3,3-3 0,0-4 83,2-2 1,3-4 25,2 0 0,0-4 38,-1 3 1,3-5 9,-3 8 0,2-5-56,1 7 0,-4 2-59,-3 6 184,-3 7 0,-7 9 47,-3 7 0,-3 5 131,-6 6 0,-4 4-221,-2 2 1,-3 5-48,0 1 0,-2 2-314,0-1 1,-3 2 145,6-2 1,-5 4 178,4-4 53,-2 3 0,9-13 0,-2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23.390"/>
    </inkml:context>
    <inkml:brush xml:id="br0">
      <inkml:brushProperty name="width" value="0.11429" units="cm"/>
      <inkml:brushProperty name="height" value="0.11429" units="cm"/>
      <inkml:brushProperty name="color" value="#FCFCFC"/>
    </inkml:brush>
    <inkml:brush xml:id="br1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136 334 8718,'-4'-3'684,"-2"2"-825,2-1 1,1 1-1,-2 1 250,0 0 0,2 5 203,1 2 0,-1 3 60,1 1 0,0 2-125,2 2 1,-2 2-66,0 4 1,0 0 92,2 3 0,-1-2-37,-1 2 0,1 2-140,-1-2 0,-1-1-321,1-4 1,0-1-593,2-3 239,-3 0 122,2-10 1,-1-1 89,2-6 1,0-6 154,0-5 1,0-6-74,0-1 1,2-3 4,0-1 0,0-2 129,-2 0 0,2-2 127,0 4 1,3-1 220,-3 6 0,0 0-81,-2 6 1,1 2 293,1 7 1,-2 2-160,2 4 0,-2 5 125,-2 6 0,1 5-68,-3 3 1,2 4 2,-3-2 1,2 3-42,-2 0 0,0 0 23,0-4 1,2 1-359,-1-4 0,2 0 143,0-6-1137,1-2 839,1-4 1,0-7-73,0-4 0,2-6 72,1-5 0,1-3 87,-2-4 1,3-3-78,-1 1 1,0-4-132,0 2 1,-2-2 442,3 5 0,-3-2-87,2 8 0,-3 0 534,1 7-352,2 3 1,-3 8 195,1 5 0,-1 6-107,-1 6 0,-3 0-154,1 1 1,-1 3 75,1 2 0,1 0 10,-3 0 0,2-3-252,-3-4 1,4 1 119,-1-3 1,0 1-583,0-3 184,1 1-660,-1-6 674,2-2 1,0-7 141,0-5 1,0-3-37,2-4 0,0-4-36,2-2 0,0-2 215,0-3 1,2-2-103,-2 2 1,2-3 282,0 3 0,0-2-71,1 5 0,-1 0 81,1 4 1,-2 2-38,0 5 0,-2 1-96,-1 5 0,-1 2 77,1 4 0,-2 4 191,-2 5 1,-1 4-283,-4 2 1,1 2 56,-1 2 0,-1 2-69,-1 0 0,1-1 51,1-3 0,-1-1-156,-1-3 1,1-1 208,4-5-73,-2 0 1,6-9-208,-3-2 0,3-6-310,3-5 1,2-3 205,4-3 0,4-3 174,-3 1 0,6-5 77,-3 3 1,3-3-87,-1 5 1,0-5 214,-2 3 1,2-2-52,0 6 0,-1-1 84,-3 5 1,0 2-136,-5 5 19,-1 4 1,-5 2 300,0 4 1,-3 4-94,-1 5 0,-4 1 7,-1 1 0,-2 2-128,0 0 0,0 1-33,0-3 0,-1 3-21,1-3 1,2 1-110,1-4 1,-1 2 96,3-4 0,-2 0-261,4-4 253,1-1 0,0-4-24,3-3 0,5-4-428,1-4 0,5-4 150,0-1 1,1-2 12,1 0 0,2-2 100,0-1 0,-1 1 14,-1 2 1,2 1 8,-3 3 0,2-2-50,-6 7 505,1-1-118,-5 8 4,-2 0 0,-2 3-63,-2 3 1,0-3-696,-2 2 0,2 0 97,-3 0 434,4-1 0,-2 4 0,3-1 0</inkml:trace>
  <inkml:trace contextRef="#ctx0" brushRef="#br1" timeOffset="1982">258 180 8274,'-8'3'0,"1"-1"-237,-2-1 148,0 2 0,3-2 0,0 2-221,-1-1 387,4-1-40,-3 2-10,5-3 1,-1-1 194,4-1-219,5-1 0,1-4 1,2 1 170,2-1-142,0 1 1,3-1-1,2-1 237,-1-1-218,3-2 0,-3 3 1,3-2 288,1 1-284,-1-2 1,-1 3 0,-1 0 134,1 1-147,-1 0 1,-4 2 0,-3 0-262,-1 3 256,-5 1 0,-1 2 0,-4 1 98,-1 3-166,-4 0 1,-4 5 0,-4 0 40,-1 2-17,-1 1 1,-6 2-1,-1 0 36,0-1-14,-2 3 1,4-3-1,-2 2 56,-1 0-170,-1-1 1,4-3 0,3-1-240,1-3 301,5 0 43,3-5 1,8-1-33,3-4 1,6-4 185,3-2-86,7-6 0,-1 2 0,7-5 35,0-1-101,4 0 1,0-2-1,2-1 13,1 0-16,2-3 1,-5 4 0,2 1 37,-2 3 11,-4 3-1,-8 3 78,-7 3 0,-10 7 0,-7 5 433,-4 0-564,-5 5 1,0-3-1,-4 5 185,0 1-134,-7 0 0,6 4 0,-4-3-107,1 1 114,-1 3 0,3-4 0,-2 2-295,1-3 151,-1 1 0,8-4 1,1 0-246,4-4 278,3-2 0,6-4-454,3 0 463,5-3 1,4-1 0,3-3-70,2-1 120,6-2 0,0-3 0,5-1 262,1-1-315,2-1 1,-3-1 0,2 0-55,-2 2 78,1 0 0,-6 3 0,0 1-57,-4 2 212,-4 5 1,-9 1-98,-3 3 84,-6 3 1,-5 1 0,-4 5-2,-2 2-106,-1 1 1,-5 1 0,1-1 257,-1 1-237,-2 3 0,5-4 0,-1 2-6,1-2 24,0 1 1,7-8 64,2 2-155,6-5 0,3 0 0,5-4-538,3-3 481,6-6 0,6 0 1,2-4 18,2-1 26,2 0 0,-1-2 0,2 2-112,-2 0 92,5-1 0,-7 3 1,3 0-114,-3 2 230,0 6-157,-13 3 441,0 3 0,-11 4 0,-4 1 20,-6 3-341,-2 4 1,-2-2 0,0 2 519,2-2-342,-6 3 0,6-3 0,-4 2 2,3-2-136,-2 2 0,5-4 0,-2 0-255,4-1 237,-1 0 0,5-3-369,-2 0 241,2-2 1,3 1 89,2-1 0,1-1-264,-1 1-776,1-1 856,4-4 605,-2 2-169,5-2-56,-6 3-218,0 0 0,-1 3 0,-1 2-332,-2 0 334,-5 5 0,-1 2 0,-2 6-73,-1 0 78,-3 1 1,0 1-1,-4 2-82,1 1 42,0 2 1,0-1 0,1-2-68,3-2-125,-3 3 1,9-8-1,-5 4-121,2-3-6,1-1 0,6-7-253,0-2 422,3-4 0,2 1 0,2-6-212,3-4 373,0 1 0,3-6 0,-1 1 44,2-1 0,0-1 0,-2 0 2,1 0 0,-3 1-12,2-1 1,-2 2-1,1 1 443,0 1-236,-2 0 1,1 5 450,-3 0-336,0 2 1,-2 7 359,-3 6-558,0 5 0,-4 2 0,0 2 230,-1 2-399,1 2 0,-5-3 0,2 4 275,0 2-601,-3 0 0,4-3 0,-2-1 381,3-1 0,-2 7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2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16383,'78'4'0,"-3"-2"0,-3-2 0,11 0 0,11 0 0,-43 0 0,1 0 0,42 6 0,-44-5 0,1 0 0,43 12 0,0-6 0,-2 7 0,-18-6 0,-3 4 0,-17-11 0,-11 5 0,-11-6 0,-9 0 0,-5 0 0,-1 0 0,1 2 0,-5-1 0,5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28.837"/>
    </inkml:context>
    <inkml:brush xml:id="br0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135 302 9021,'-9'6'-640,"0"-1"1,0-1 265,-1 1 397,-1 1 1,6-2 0,-1 0 80,0-1 156,3-1 678,-3-2-784,6 0 0,-2 0 29,4 0-162,1-3 1,6-1 0,2-5 167,1-2-189,4-1 1,1-1 0,4-2-5,0-2 48,3-2 1,0 0 0,3-1 91,1-1-94,2-2 0,-2 1 1,2 3 199,-1 0-201,3-1 1,-12 6 0,3 1-53,-4 4 41,-4 3 0,-7 6-16,-1 0 5,-5 0 1,1 1-1,-4 1 117,-1 2-62,-2 2 1,-5 0 0,-2 1 292,-1 2-376,-4 1 1,1 3 0,-3 2 72,-2 0-14,-1 2 1,2-2 0,0 1 139,0 0-203,-3 2 1,2-5 0,-1 2 111,3-1-96,0-4 0,5-1 0,0-3 7,4-2-64,4-1 0,2-4 0,4-1-351,1-2 281,5-5 0,3-1 1,3-3-131,2-2 215,2-2 0,3-2 0,1 0-114,2-1 102,0 1 0,2 0 0,-3 1-103,1 3 122,2-3 1,-7 8-1,0-2 327,-4 5-246,-3 1 1,-7 6-1,-3-1 122,-2 2-90,-3 7 0,-6-3 0,-2 6 48,-5 0-24,-4 4 1,0 1 0,-2 2 223,1-1-278,-5 0 1,6 1 0,-5 0 102,1-1 68,0 3 1,0-6 0,2 0-214,4-2 188,3-3-553,9-6 240,4 0 0,9-8 1,6-2 143,2-2-72,2-5 1,5 0-1,1-2-515,2 0 437,2-2 1,-3 2-1,3-3-10,2-1 62,1 1 1,-1 2 0,-2 1-129,-1 0 276,-4 4 0,-6 3 136,-4 5-69,-8 1 1,-5 7 0,-8 1 486,-3 3-586,-4 4 1,0-2-1,-4 5 53,0 0-23,-3 2 0,1 0 0,-2 1 144,1-1 0,-2 1-126,3-3 1,-3 2-172,5-2 1,-2 0 164,3-5 1,3 1-328,7-5 149,3-1 1,5-5-249,4 0 1,7-5 214,4-1 0,6-5 43,0 1 0,6-5-65,-1 0 0,6-3-1,-2 1 98,1-1 1,0-1 0,0 0-143,0 2 185,3-2 1,-8 8-1,0-1 90,-3 2-57,-3 4 1,-12 3 95,-4 3 1,-7 3 294,-6 2 0,-3 2-115,-1 2-267,-6 2 1,3 0 0,-6 3 233,-1 1 0,-2 2-85,3-2 1,-1 2-19,3-2 0,-4 2-73,3-2 0,-2 0-300,6-5 270,-2 0 1,13-6-159,-1 0 1,7-3-162,2-1 0,3-3-60,6-3 311,4-4 0,3 2 1,3-4-188,1-2-12,2 0 1,-2 0 0,4 0-296,0-1 464,1-3 1,-1 5-1,1-2-207,-1 1 308,2 1 0,-8 3-256,1 2 142,-7 1 0,-4 4 642,-10 3-434,-4 3 1,-9 3 0,0 1 270,-2 2-375,-6 1 1,3 1 0,-4 1 236,2-1-247,-2 3 1,6-4-1,-5 2 112,1-2-154,4 3 0,4-7 0,5 1 115,2-2-75,2-4 1,6 2 0,1-3 51,5-3-378,2-3 0,8-2 1,1-5-209,3 0 351,3-1 1,-3 0-1,4 0-100,2-1 65,3 0 0,-3 0 1,1 1-243,-1 2 335,0-1 1,-10 6-1,-1-1-198,-4 3 212,-5 2 1,-5 4 0,-5 0 295,-4 1-141,-2 6 1,-6-4-1,-2 6 374,1-1-452,-3-2 0,3 3 0,-3-2 419,2 0-369,-1 1 1,4-3 0,0 1 124,2-1-112,0-2 1,7 1 160,-1-3-447,4 0 1,2-3 0,5 0-571,3-1 729,2-3 1,0 1-1,1-2-61,0-1 9,4 1 1,-1-1 0,1 1-248,-2 0 298,0-1 1,0 1-1,0 0-202,0 2 133,0-2 0,-5 3-432,1-1 401,-6 1 23,5 0 31,-7 3 0,1-3-7,-4 3 0,-2 2 171,-2 0-117,-1 0 1,1-1 181,0 1 1,1-1-119,1 1 1,2-1 128,-2 1 1,1-1-202,-1 1 331,3-1-222,-5-1 16,3 0 0,-2 0 119,1 0-130,3 3 1,-5-2 336,2 1-359,-2-2 0,-1 3 0,1-1 82,0 2 0,-4 0-113,0 3 1,-3 0-15,-2 1 52,-2 2 0,-2 4 1,-1 1-103,-1 2 0,-2 1-38,-3 2 0,-1 1 142,2 0 0,-5 3-174,5-3 0,-2 1 121,1-3 1,1 0-17,2 0 0,-2 0-12,4-2-326,2-1 0,4-3 0,3-1-129,4-2 265,2-3 1,6-3 228,0-4 1,6-4-1,1-6 1</inkml:trace>
  <inkml:trace contextRef="#ctx0" brushRef="#br0" timeOffset="1459">225 193 9050,'-4'0'-451,"-2"0"0,5 0 501,-3 0 1,1 3-101,-1 1 1,2 1 97,-2 1 0,-1 1 90,-1 4 0,-2 3-34,-1-1 0,-2 3 15,3-1 1,-3 3-140,2-4 0,-1 1 129,1-5 1,3 2 104,2-4-226,2-2-196,-1-3 0,3-4 65,0-1 1,5-4 162,2-5-42,1-1 1,-1-1 0,0 0-13,2 0 95,0 1 1,-3 1 0,0 1 40,1 1-99,-4 0-14,3 5 303,-5 2 1,2 5 0,-5 4-104,-2 3 0,-1 5-98,-6 2 0,1 1 3,-3 1-23,0 1 1,0 0-1,0 0-56,0-1 37,3 1 0,1-8 0,3 0 145,-1-2-238,4-1 0,0-7-389,3-2 281,6-2 0,-1-8 0,5-1 43,-1-3 23,5-3 1,-3-3 0,5 0-91,-1-2 171,2-2 1,-2 4 0,-1-1-41,0 1-16,0 0 1,-2 5-43,-1 2 330,-2 6 0,-6 5 0,-3 5 464,-3 3-531,-3 6 1,-4 3 0,-2 4 405,-2 1-486,-4 3 1,4-2-1,-3 1 191,1-2-155,-1 3 1,2-7-1,-1 5 287,0-1-360,1 1 1,5-5 0,3-1-279,2-4-23,-1-2 0,5-4-303,-1-1 411,4-3 1,2-1 0,2-5-226,1-3 275,2-2 0,-1-3 0,4-2-14,-1-2 1,5-4 36,-3 0 0,2-1-20,-2 3 1,3-2-10,-5 2 0,2-1 411,-2 2 1,-2 4 188,0 1 152,-2 3-428,-4 6 1,-1 2-48,-4 4 1,-1 2-67,-4 5 0,0 2 28,-1 4 1,-2 0-69,-3 2 0,1 2-12,1-2 0,-1 1-46,1-1 0,0 1 66,0-3 1,2 1-217,2-3 1,3 1 83,0-6-216,2 1 0,0-6-380,4-1 490,2-4 0,3-4 0,2-6-32,1-2 0,3-3 47,-1-4 0,3-2 119,0-3 1,2 1-101,-2 2 0,0-2 287,-2 4 1,-1 0-128,-1 4 306,-2 2-169,-5 5 0,-1 4 0,-4 6 162,-1 4 0,-4 4-225,-2 3 0,-4 4-3,1 2-41,-4 4 1,1 0 0,-2 2 89,0-1 1,-1 1-136,2-4 0,-1 4 105,1-4-140,2 2 1,-1-2 0,4-1-94,1-1-93,1-1 0,2-6 150,2-1-278,1-5 0,3-2 0,3-4-67,1-2 344,2-5 0,1-4 0,1-4-313,3-1 284,1-7 1,1 3-1,0-3 69,0 0 1,1 1-25,-1 3 1,1-3 211,-3 5 1,0 1-132,0 3 390,-2 5-325,-3 0 1,-2 7-1,-3 3 366,-2 4-439,-3 5 0,-3 1 0,-1 5 207,0 2-134,-4 2 0,2 2 1,-2 1 218,2-2-325,-3 0 0,4-1 0,-2 1 240,0-1-363,3 3 0,-2-4 0,3 0-49,1-1 1,-1-2 67,5-2-262,-3-3 343,4-4 1,-1-4-471,4-4 332,-1-4 1,4-3 0,0-3 2,0-2 1,2-2 84,-1 1 0,0-2 138,1 2 0,-1-1 59,1 3 0,-3-1-103,0 6-54,1-1 0,-2 6 59,-1 3 154,-1 6 0,-4 7 0,-2 7 566,-3 3-517,-2 4 0,-2 2 1,1 1 237,0-2-319,0 1 1,1-5-1,0 1-96,0-2-31,2-5 0,2-2-294,2-3 115,1-6-16,3-1 0,0-9-16,0-2 0,3-1 76,1-2 62,-1-2 0,3-4 0,-2 0-101,2-1 1,-1-4 169,0 1 0,0-1-96,0 4 1,0-1 176,-1 3 1,1-3-67,-3 6 133,3-4-151,-4 7 174,2 1 0,-3 6 0,0 7-32,0 3-2,0 5 1,-3 2 0,-2 3 122,0 2 1,-2-1-170,1-2 1,0 0-134,2-2 1,-1 1 144,3-3 0,-2 0-259,1-2 124,1-1 0,2-4-664,0-1 306,0-5-40,0 1 0,1-8 1,0-2-293,2 0 359,-1 0 0,-2 1 0,2-1-937,0 1 736,0-1 545,-2 4 0,0-3 0,0 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36.061"/>
    </inkml:context>
    <inkml:brush xml:id="br0">
      <inkml:brushProperty name="width" value="0.08571" units="cm"/>
      <inkml:brushProperty name="height" value="0.08571" units="cm"/>
      <inkml:brushProperty name="color" value="#FCFCFC"/>
    </inkml:brush>
    <inkml:brush xml:id="br1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10 83 8428,'-3'0'0,"-3"3"0,6-2-496,0 4 0,1-3 306,3 2 0,2-2 290,3 0 1,2 0-49,0 1 1,1-1-67,1 1 0,0-3 60,-1 2 1,1-1-56,0-1 0,-1 0 73,-1 0 1,-2 0-8,-2 0-418,-1 0 272,0 0 181,-2 0 0,-1-1-97,-3-1 1,-1 2 6,-1-3 1,-2 2 3,-2-1 1,0 1 0,-1-1 1,0-1 10,-1 1 1,0-2 1,0 2 1,-1-3-51,0 0 0,-2 0 21,3 1 1,-3-2 148,3 2 0,0 1-127,3-2 181,0 4-162,4-2 0,-1 3 13,4 0 0,2 3 57,5 1 0,1 4 8,3 1 1,-1 1 28,1-1 1,2-1-16,-3-1 1,5 1-153,-4 1 0,1-3 94,-1-1 1,0-2-145,-1 1 1,0 1 178,-1-2-320,-2-1 167,-2-2 55,-4 0 1,0 0 163,-6 0 0,0-1-131,-4-1 0,-1 1-104,-1-1 1,-2-1 86,0 1 0,-1-3-51,-1 1 0,0-2 47,1 0 1,0 1-57,1 1 47,-1 0 1,5-3-37,-2 1 47,5 2 0,2 2 22,4 2 0,3 2 159,5 3 1,2 3-109,5 3 1,1 1 45,2 1 0,3 2-84,-4 0 1,1-2 15,-3-3 1,1 0-49,-3 1 1,0 0 2,-3-5-236,-2 2-100,0-7 402,-7 1 1,-3-2-98,-4 0 1,-2-2-16,0-3 1,-3 2-15,-2-2 0,-1 1-100,-1-2 1,0-1 122,0 1 1,0-3 2,1 1 1,-1-1-23,0 3 0,0-3-26,0 1 0,1-1 66,1 3 1,3-1-99,4 1-206,-2 2 268,5 2 0,-1 2 148,4 0 0,2 0-146,2 0 0,3 0-3,-1 2 0,4 1 64,-2 2 1,3 0 149,-1 0 0,1 0-77,0 2 1,2 1-77,0 1 1,2 1-36,-2-1 1,2 2 50,-2-3 0,0 3-130,-2-3 0,-1 3 106,-1-2 1,-1-3 8,-3-2-141,-2-2-29,-5 1 1,-1-3 164,-1 0 0,-2-3-48,-5-1 0,0-2-60,-2-1 1,-3 1 58,1 0 0,-3-4 15,1 0 1,0 0-12,2-1 1,1 3 2,1 0 1,-2-2 49,2 2 0,0-1 37,5 3-92,2 2 23,1 1 0,8 4 188,2 1 1,3 4-101,1 3 1,3 2 35,1 0 0,2 0-80,-2 0 1,0 1 11,-2-1 1,-1-2-21,-1 2 1,0-3-16,-2 1 1,1-2-147,-4-1 0,2-2 209,-6 1-359,3-4 153,-5 2 1,-5-8 98,-5-1 1,-2-5-8,2 0 1,0-1-57,-1-1 0,0 1-1,2 1 1,-2 0 79,3 2 1,0 1-87,4 1 460,-2 4-248,5 0 40,4 9 0,4 3-19,6 6 0,-1 2-42,-1-2 1,1 2-29,-1-2 0,0 2 11,0-5 1,-2 4-167,-3-5 1,1 2 200,-1-5-295,1 1 255,-1-3-342,-2-2 27,-2-1 7,-2-3 1,-2-3 173,0-2 0,-3 0-8,1-2 0,-1 1 182,1-1 1,-2 0-155,2 0 0,-2-3 90,0 4 0,1-1-53,1 2 1,2 0 2,-2 0 0,2 2 91,0-1-7,-2 2-84,4-1 1,2 6 201,4 1 1,2 3-104,-1 1 0,0 0-44,1 3 0,-1-3-38,2 3 1,0-1-7,0 1 0,-1 1-18,-1-1 1,-1 0-14,1 0 0,-1-1-97,0-3 139,1 4-159,-4-7 133,0 2-182,-3-3 0,-1-4 14,-1-1 1,-1-3 42,-4-4 0,1-2 79,0 3 0,-3-3-4,0 2 0,1-1 92,1 1 0,2 0-105,0 0 0,0 4 80,3-1-109,-3 1 293,5-1-71,-3 2 94,3 1 0,1 4-153,1 1 1,0 2 21,3 2 1,0 3-39,0-1 0,3 3-5,0-3 0,0 4 20,-4-2 0,3 0 29,-2-2 0,2 2-198,-3-2 0,0 0-129,0-4-34,-3 2 1,3-5 57,-2 4 144,-1-4 0,1-1 77,-4-4 0,0-2-70,-2 0 1,0-1 103,0-2-95,-2 2 0,5-2-19,-3 2 183,2 4 327,0-3-162,2 5 0,2 3-251,3 5 0,0 3 24,-1-2 0,2 1-92,-2-3 1,-1 1 96,2-1 1,-3 0-62,2 1 0,-2-3 25,0 0-46,1 1 2,-2 1 1,3 1-2,-2-1 0,-2 0 6,3 1 1,-1-1 19,1 1 1,1 1 36,-2 1 0,2 1-35,-2-1 0,3 0 38,-3-3 1,1 2 8,-1 1-24,-2 0 1,3-3-30,-3 0 0,0-1 7,0-1-139,0-3 161,0 5-122,0-2 1,1 1 84,1 0 1,-1 0-12,1 0 1,-1-2 1,-1 1 0,0 0-1,3 0 1,-3 2 30,2-2 1,-1 0 5,-1 0 1,0-2 41,0 3-61,0-4 6,0 5 7,0-3-107,0 4 91,0-1-5,0 0-1,0 1 1,0-1-12,0 1 28,0-1-23,0 1 27,0-1-20,0 0 11,0 1-6,0-1 1,0 1-21,-3-1-3,3 0-12,-3 1 25,3-1 1,0 1 0,0-2 2,3 0 0,-3-2 32,2-1-32,-1-1 0,-1 3 0,0-2 0,1-2 87,1 3 198,-1-3-782,2 0 434,-1 0 60,-1 0-491,2 0 449,-3-3 1,0 2 3,0-3 1,0-1 82,0-1 0,0 0 41,0-1 1,0 1-46,0-1 1,0-1-21,0-1 1,0 0-39,0 1 1,-2 0 21,0-3 0,0 1-1,2-1 0,-3-1 1,1 1 1,-2-1-3,2 0 1,-2-3 5,1 0 0,-2 0 0,1 2 1,1 0 0,-2 0 1,1 0-5,-2 1 1,-1-1 5,1 3 1,2-2-3,-1 4 9,1-4 1,-2 5-11,2-1 1,1 1 0,3 0 1,-2 1 2,0-1 0,-1 1 0,1-1 1,1-1-8,-1-1 1,-1 1 4,1 1 0,-2-1-6,2-1 0,-3-1 4,3 1 1,-2-2-5,2 3 0,-2-3 1,1 3 1,-1-1-1,2 3 1,-1 0 1,1 2 0,1-2-1,-1 2 0,1 0-5,-1 0 1,0 2 4,-2-3 0,2 2 2,-3-1 0,3-2-2,-2 2 0,0-2-27,-3-1 0,1-1 2,0-1 1,-1-1-5,1 1 1,-1-2 2,1 3 0,-1-3-5,1 3 1,0-1 24,2 3-35,-2-1 31,6 1-30,-3 2 14,3 1 72,0 3 0,3 3 127,4 2 0,-1 2-117,3 2 1,1 2 9,0-3 0,0 4-31,1-2 0,0 2 14,2 1 1,-1 0-90,1 0 0,0 0 88,0 0 0,-1-1-98,-1 1 1,0-1 39,-2-1 1,-1 0-24,-1-2 58,-1 0 4,-2-6-26,-2 0 0,-4-4 1,-3-1 1,-2-4-222,-2-2 0,-2-4 127,0-1 0,-1-2-32,-1-2 0,0-2 114,0 2 0,-2 1 0,0-1 0,1 0 3,3 0 1,0 0 123,2 4 0,3 0-150,2 7 0,3 1 23,1 5 1,4 4 378,4 5 1,5 4-91,4 9 0,4 3-44,0 2 0,1 3-116,-3-2 1,0 4-57,0-2 1,2 2 0,-2-7 1,1 3-144,-5-7 1,-1 1-226,-3-9 280,-2 1 0,-5-11-357,-2 0 225,-7-8 0,0-6 92,-6-4 0,-2-2-75,-4-5 1,-2 0-1,0-4 1,0-1 100,-1 1 1,1-3 3,0 3 1,0-4 79,-1 1 1,2-1-106,1 2 1,3 1 77,5 8 0,1 0-70,6 6 109,0 5 0,5 6 80,1 6 0,5 4 269,1 7 0,2 2-240,1 2 0,2 2-60,0 1 1,2 4-163,-2 0 1,2 0 144,-5-2 0,5 0 20,-4-3 1,1 3 11,-1-3 1,-1 2-351,-1-4 1,-2-2 24,-3-6 1,0 0-105,-2-2 185,-1-3 1,-3-4-128,0-4 1,-5-5 61,-1-4 1,-5-1 109,0-3 0,-1-5 13,-1-3 0,-2-4-36,-2-1 1,-1-1 93,1 3 0,1-2-96,3 4 0,-2-4 0,0 2 0,3 0 151,4 5 240,3 5 0,3 10 189,4 4 0,3 7-211,3 3 0,4 9-103,3 5 1,2 4-60,-2 2 1,2 1-14,-2-3 1,2 2-18,-2-4 0,0 4-113,-2-5 1,-1 0 63,-4-6 1,2-2-304,-6-4 129,3 1-71,-3-5 0,-1-1-94,-3-6 0,-3-4 175,-3-5 1,-4-3 31,0-5 1,-5-4 41,0-1 1,-2-4-4,0 0 1,-1-2 22,1 2 0,1-2 114,3 4 1,1-3 117,1 6-254,2-2 423,5 15 0,5 5-123,6 12 1,3 9-194,5 5 0,0 5 99,2 4 1,2 2 13,-2-2 0,-1 2-66,-1-6 0,-2 2 14,0-6 1,-1 1-234,-1-6 0,-2-1 154,-3-5-397,1-3 78,-4-4 293,0-3 0,-3-8-230,-3-2 0,-2-5-104,-4-1 0,-2-6 243,0-1 1,-3-5 153,-1-1 1,-2-3 7,2 1 0,-2 0-74,2 3 1,-2-3 123,5 0 0,-3 1-115,5 3 0,3 8 236,3 5 1,2 7-34,2 4 0,6 9-23,3 8 0,4 8-28,2 5 0,4 5 30,-1 2 0,1 1-208,-4-4 1,2 0 148,-2-4 1,-2-1-178,-4-6 0,1 2 92,-6-8 0,3-2-344,-5-4-111,3-3 226,-5 1 8,3-5 1,-3-2-228,0-4 1,-3-5 329,-4-3 0,0-6-46,-4-3 0,-1-3-33,-3-1 0,0-4-17,2 1 1,-2-1 410,0 1 1,0-3-100,2 1 1,1-3-165,1 5 0,2 3 200,3 4-31,2 2 192,1 10 0,6 7-103,1 9 1,3 5-150,1 3 0,2 7-6,3 4 0,0 2-99,0 0 0,1 2 171,-1-4-216,1 4 1,-5-11-1,2 4 110,-2-2 1,-2-3-45,-1-5 1,0-1-393,-2-5 77,-1-4-381,-3-2 434,0-9 0,-1-1 287,-4-5 0,0-5-84,-5-2 0,-1-3 133,-2-4 1,-2 0-129,0 1 1,0-3 113,2 0 1,-2-2 72,0 0 0,1 1-68,4 1 1,-1 1 47,4 4 0,0 1-25,5 9 53,0 1 1,5 10-34,1 4 0,5 6 150,1 7 1,3 3-182,-1 3 1,3 3 5,-3-3 1,3 3-138,-5-3 0,2 0 148,-2-4 0,0 0-381,-4-4 278,-2-2-315,-1-7 1,-4-7 144,-1-6 0,-5-3 116,-3-3 1,-3-4 17,1-4 1,-1-1 2,0 3 1,1-3 121,1 5 0,0-2-125,2 2 0,1 3 225,1 4-171,4 2 1,1 6 275,4 2 0,3 7-58,4 3 0,2 6-135,0 1 0,3 5-16,1-1 1,0 1 21,-2-3 0,-1 1-217,-1-3 1,0 2 145,-2-2 0,1-3-364,-4-3 116,2-2-81,-7-4 0,1-3 85,-4-7 1,-2-2 288,-2-4 0,-3-2-158,-2-3 1,-1-2-8,-1 1 0,1-3 182,1 5 1,2-2 153,2 4-82,1 0-141,2 5 1,2 5 437,4 7 0,5 4-169,4 7 1,0 2-140,0 0 0,0 2-79,-2-2 0,1 2-121,-4-5 1,2 1 174,-4-6 1,0 1 140,0-4-1487,-3-1 526,2 0 688,-6-9 1,1 1-25,-3-6 1,0 1 18,0-1 0,2 0-86,-2 3 1,3-1-67,-2 3 112,3-1 27,-2 1 0,3 0 268,3 2 0,0 2-91,4 4 0,-1 1-78,0 1 0,1 2-184,-1-2 1,1 2-207,-1 0 1,0 0-422,1 1-9,-1-1 0,-1-2-502,-1 1-151,-3-4 1398,2 2 0,-3-3 0,0 0 0</inkml:trace>
  <inkml:trace contextRef="#ctx0" brushRef="#br1" timeOffset="915">542 13 8992,'0'10'579,"0"1"-857,0-3 0,0 4 279,0-1 1,0 1 249,0 1 0,0 1-25,0 1 0,3 3-198,-1-3 1,2-1 98,-2-4 1,1 2 343,-1-4-582,-1 1 0,2-5-111,0-2 0,-3-4 28,2-3 0,-1-3 215,-1-3 0,0-4 53,0-2 0,-2-4-78,0 0 1,-2-3 2,1 3 0,1 1 66,2 5 0,0 1 20,0 5 1,1 4 103,1 2 0,2 13 326,5 7 1,2 13-328,4 13 0,-3 4-34,1 5 0,-1 3-169,-3 1 0,1 1 59,-4-6 1,2-6-226,-4-11 0,0-7-70,0-12 254,-2-3-637,3-8 1,-3-4-299,2-4 0,-2-4 142,0-1 0,-1-4 757,1 0 0,-1-10 0,2 0 1</inkml:trace>
  <inkml:trace contextRef="#ctx0" brushRef="#br0" timeOffset="3090">613 648 8381,'-1'-6'-412,"-1"2"1,1-2 331,-4 2 1,4 0-176,-1 0 244,1 2 254,1-1 1,0 9-116,0 3 1,0 2-77,0 2 0,3 2 69,1 0 0,1 3-50,0-1 1,0 1 26,0 2 1,0-1-135,-1 0 1,1 2 69,-3-2 0,2 2 29,-2-4 1,3-2-21,-3 0-270,0-1-141,-2-4 299,0-4 0,0-4-155,0-4 1,-1-4 111,-1-5 1,-1-2-16,-1-2 0,-2 0 57,2-2 1,0-3-16,0 3 0,3-3 59,-1 5 0,-1-1 216,1 3 0,-1 0-157,3 4-51,0 1 0,1 2 225,1 2 0,0 4-55,2 7 0,0 3 14,0 5 1,2 2-58,-2 4 0,-1 0-31,2 2 1,-4-2 29,1 0 1,1 1-23,-1-3 1,0 1-91,-2-5 1,0 0 176,0-2-312,0-3 114,0-4-531,0-3 360,0-12 1,-2 1 147,0-9 1,-3 0-82,1-3 0,-1 1 28,1 0 1,-2-3 18,2 1 0,-1 0-17,0 1 1,0 4 258,3 1 0,0 2 42,2 3 1,0 3 0,0 5-106,0 4 0,2 5-55,0 6 1,3 4 115,-3 4 0,2 1 126,-2 2 0,2-2-139,-1-3 0,1 0-24,-2 0 0,0-2-197,-2-2 1,2-2 146,0-3-219,1 2-168,-3-5-19,0 0 0,0-7 236,0-4 1,0-4 38,0-1 1,-1-2 109,-1 0 1,0-3-112,-2-1 1,2-2 62,-2 2 1,1-2-64,-1 5 1,3-4 159,-1 5 1,-1-2-18,1 5 1,-1-1 217,3 3-219,0 2 1,0 2 90,0 4 0,0 3-111,0 3 1,0 5-2,0 4 0,3 1-38,-1-1 1,2 1 47,-2-3 1,0 2-148,-2-2 1,2-3 65,1-3-224,-1 1 61,-2-3-69,0-1 1,0-5 179,0-5 0,0-1 12,0-5 0,-1-1-18,-1-2 1,0-3-19,-2-1 0,1-1 187,-2 1 1,0-1-95,3 4 1,-2-4 15,2 3 0,-1 1 121,1 4 73,1 0 1,-2 7-16,3 3 1,0 6-116,0 5 0,2 4-27,0 2 1,3 1 50,-3 2 1,2-1-43,-2 0 1,3-2-20,-3-3 0,0-1-153,-2-2 100,3 1 1,-2-5-376,3-1-151,-2-2 345,1-4 0,-3-3 190,0-2 1,0-2-87,0-2 1,-1-3 71,-1-1 1,-1 0-12,-1-2 0,-2 0 118,2 0 0,0 0-79,0 2 1,2 1 93,-3 1 349,4-1-364,-2 5 0,3 2-34,0 7 1,0 4-16,0 7 0,1 4 48,1 2 0,1 0-72,1 2 1,0-1 3,-2-3 1,-1 1-35,1-3 1,1-3-20,-1-1 105,0-3-71,-2 1-580,0-5 214,0-1 318,0-12 1,-1 3 0,-1-7 0,1 0-9,-1-2 1,-1 0 43,1 2 1,-2-2 2,2 0 1,-1-1 104,1 3 0,1-3-130,-1 3 1,1 1 61,1 4 1,0 1-26,0 0 221,0 4 1,0 1-71,0 4 0,1 4-111,1 5 1,-1 2-13,4 2 0,-4-1 9,1 3 0,1-3-114,-1 1 1,3-2 116,-3-2 0,0 0-121,-2-2 0,0-1 97,0-1 1,2-3-393,0 0 105,0-2-156,-2 1 390,0-9 0,0 1-21,-3-6 1,3 0 90,-2-1 1,-2-2-109,0-1 1,0 2 165,0-2 1,2-1-150,-3 1 0,4 1 445,-1 3-236,1 2-118,-2 2 1,3 7 61,-2 5 0,2 4 132,2 6 1,-2 1-263,3 3 0,-1 1 95,0-1 0,1-2-153,-1 0 1,-1-3 137,1-1 0,-1-1-235,-1-4 213,3 1-55,-2-6-219,1 0-346,-2-3 534,0-6 1,0 2-5,0-4 1,-2-2 99,0 2 0,-1-3-104,1 3 0,1-3 129,-1 2 0,2-1-110,0 1 1,-3 1 15,1 1 1,0 1 82,2-1 1,0 3 383,0 0 92,0 2-340,0-1-181,0 9 1,0 1-93,0 3 0,0 2 88,0-4 1,0 1 36,0-3 0,2 1-91,0-1 0,1 0-187,-3 1 0,0-3-321,0 0 299,2-2 392,-1 1-198,2-3 0,-3-3 133,0-1 0,-1-2-77,-1-1 1,1-1-38,-1-1 1,-1-1 58,1 1 1,0 1 138,2 1 1,0 3 484,0 0-171,0-1-476,0 2 1,0 7-86,0 5 0,0 3 99,0-1 1,2-1-122,0 1 0,1-3 141,-1 0 1,-1-1-22,1 0 0,-1-3-27,-1 0 0,0-2-32,0 3 299,3-4-237,-2 2-1477,1-3 1478,-2-3 1,0 2-219,0-4 317,0 4-263,0-5 49,0 3 0,0-2-152,0 1 0,0 2-270,0-2 1,0 2 6,-2 0 1,1-1 515,-1-2 0,-2 0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43.717"/>
    </inkml:context>
    <inkml:brush xml:id="br0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 1 7137,'3'3'476,"3"0"1,-4-3-635,2 0 78,0 3 294,3-2-202,-1 2 0,0-3 35,1 0-14,-1 0 35,1 0-103,-1 0 1,0 0 166,-2 2-28,2-1 1,-5 2 164,3-3 79,-2 0 34,1 0 1,-8 0-289,-2 0 1,2 0 10,0 0 0,3 0-14,-2 0 1,2-2 260,-3 0-126,4 0-35,-5 2-312,6 0 95,-6 0 55,5 0-111,-2 0 0,8 0 92,2 0 1,1 2-99,-2 0 1,0 2 88,1-2 0,-1 1-65,1-1 1,1 0 108,1 2 1,-1-1 21,-1 2 0,-1 0 81,1 0 0,-2-2 131,0 2 1,0-3 331,-3 2-175,0-3-376,1 2 4,-3-3 1,-2 0-29,-4 0 0,-2 0-28,2 0 0,-1-2-47,1 0 0,-1-2 9,1 2 97,-1-3 0,1 2-108,0-2 1,1 3 37,1 2 1,2-3 32,-2 1 0,2-1 88,0 1 0,1 2 85,-1-3-1,1 3-994,-2 0 692,9 0 0,-2 0-26,5 0 0,-2 2 79,-1 0 0,0 1-39,-2-1 1,2-1-56,-2 1 0,0-1 42,0-1 1,-2 2 60,2 0 1,-2 0-4,3-2 154,-4 0 1,3 1-23,-2 1 492,-1-1-307,1 1 48,-2-2-222,-5-2-70,0 1 0,-4-4 16,3 3 0,0-1 54,2 1 0,-2 1-36,2-1 0,0-1-4,0 1-182,3 0-11,-5 2 0,4-2-155,-2-1 219,3 1-50,-2 2 0,9 0 0,-4 0 149,4 0 1,-1 2-69,1 1 1,1 1 64,-1-2 0,1 2 6,-1-2 1,1 3-77,-1-3 1,0 2-122,1-2 0,-1 3-92,1-3 1,-1 2 248,0-2 1,1 1 8,-1-1 114,1-1 0,-2 2 119,0 0 249,-2-3-394,-1 3 437,-1-3-799,2 0 129,-9 0 26,5 0 68,-5 0-602,6 0 100,0 0 477,3 0 78,-2 0-57,2 0 272,-3 3 1,0-2-12,2 1 36,-1-2-213,2 0 0,-1 1 67,0 1 109,0-1-134,1 2 83,-2-3-338,5 0-8,-6 0 135,6 3 0,-5-3 127,4 3-56,-4-3 0,3 0-217,-2 0 121,-1 3 43,4-2 1,-3 2 306,2-3-258,-3 0 10,5 3 1,-4-3-19,2 2 44,-3-1-29,5-1 1,-5 2 282,4 0-265,-4 1 0,4-3-217,-3 2 381,0-1-221,1 2 125,-2-3-102,5 3 1,-5-2 6,3 1 0,-2-1-40,0 1 0,-1-1-27,1 1 134,-1-1 0,4 0-249,-3 1 198,0-2 0,-1 3-38,1-3-63,-1 0 1,3 2 86,-2 0-17,-2 1 105,3-3-202,0 0 0,-2 0 253,1 2-134,-1-1 1,-1 2-17,2-3 0,-1 0-133,2 0-69,0 0-25,-2 3 430,1-2-344,1 1 125,-2-2 1,3 1-138,-2 1 251,-2-1 0,4 2-9,-2-3 1,-1 1 114,1 1-5,-1-2-193,2 3 120,-3 0-144,6-2 0,-5 2 169,1 0-209,1-3 0,-2 4 123,1-2-113,2-1 0,-3 2 80,4-1-117,-4-1 0,2 5 125,0-5 0,-2 2 4,3-1-47,-2-1-34,1 5 176,-1-6-307,-1 6 225,5-5 0,-5 4 0,2-3-169,-1 2 120,-1-2 0,3 1 79,-2-1 2,-2-1-171,3 5 153,0-6 1,-1 5-51,2-2 0,-3-1 37,1 1 40,-1-3-163,-1 3 2,3 0 60,-2-2 0,2 2 0,-3-1 7,2 0-35,-1 0-8,2 1 36,-3-3-60,0 3 60,3 0 0,-3-2 0,3 2-22,-3 0-37,0-3-23,0 3 22,0 0 60,3-2-78,-2 2 81,2-1-3,-3-1-60,0 5 60,0-5 0,3 1 60,-3 1 2,3-2-62,-3 2-62,0 0 2,0-3 60,0 6 0,3-5-77,-2 2 98,2-1-23,-3-1 80,0 2-77,0 0 17,2-2-94,-1 1 140,2 1 75,-3-2-199,0 2 4,0 0 58,3-3-39,-2 3 100,1 0 0,-2-1 9,0 2-144,3-3-5,-2 5 114,2-5-130,-3 4 95,0-4 81,0 2-199,3 0 164,-3-2 13,3 1 23,-3 1-123,3-2 40,-2 5 30,2-6-109,-3 3 79,0 0-61,0-2 0,3 4 118,-3-4 1,3 2 78,-3 0-168,0-2 109,0 1-78,3 1 59,-2-2 1,1 5-65,-2-6-55,0 3 0,0 0 60,3-2-106,-2 2 166,2 0-61,-3-3-61,0 6-58,0-5 116,3 4 120,-3-4-52,3 5 129,-3-6-259,0 3 15,0 0 49,3-2-78,-2 5 109,2-6-226,-3 6 136,0-5-58,3 4 237,-3-1-74,3 0 43,-3 1-10,0-4-110,3 5 227,-2-6-136,2 6 59,-3-5-250,0 5 81,0-3-39,2 1 161,-1 1-41,2-4-228,-3 5 135,0-6-52,0 6 112,0-5 0,0 2 16,0 0-105,0-3 56,0 6 73,0-2 1,0 0-50,0 0 14,3-2-17,-2 3 61,1-1 0,-2 0-40,0 0-7,0-2 3,0 3 1,0-3-3,0 2 1,0-2 2,0 3 67,0-4-24,0 5-63,0-3 35,0 4 27,0-1-30,0 1 1,0-3 13,0 0 5,3-2-21,-2 3-30,2-1 111,-3-1-99,0 3 1,0-5 14,0 4 110,0-4-111,0 5 1,0-5 78,0 4-35,0-4-37,0 5-118,0-6 98,0 6 1,0-4-39,0 2 62,0-3-16,0 5 1,0-5-35,0 4 16,0-4 1,0 3 11,0-2 3,0-2 0,0 4 49,0-2 10,0-1-39,0 5-12,0-6 0,0 4-22,0-2 30,0-1-96,0 4 81,0-4 1,0 3-11,0-2-5,0-1 9,0 4 16,0-4 1,0 3-20,0-2 19,0-2 1,0 4-11,0-2 20,0-1-13,0 2 1,0-1 11,0-1 6,0 2-25,0 0 8,0-2-18,0 1 19,0 1-22,0-2 18,0 5-3,0-6 0,0 4 10,0-2-5,0-1 1,0 2-9,0 0 7,0-3-12,0 3 12,0 0-46,0-2 40,0 4 1,0-3-4,0 2-7,0-2 5,0 0 2,0 1 0,0-1-3,0 2 10,0-3 1,0 3-6,0-2-16,0-1 1,0 2 14,0-1-1,0-1 1,0 3 3,0-2 1,0-1 68,0 1-70,0 1 1,0-2 0,1 4 42,1-3 17,-2 0 1,3-1-126,-3 1 65,0-1 0,0 2-12,0 0-9,0-3 11,0 3 10,0 0-25,0-2-85,0 4 160,0-4 1,0 3-50,0-2-2,0-2 1,0 4 5,0-2 2,0-1-36,0 2 30,0 0 0,0-3-5,0 3-1,0 0-24,0-2 0,0 2-31,0-1 51,0-1-2,0 2-145,0 0 119,0-2-10,0 1-9,3 1 264,-2-2-141,2 2 8,-3 0-60,0-3 1,0 6-20,0-5 8,0 4 60,0-4 0,0 3-114,0-2 18,0-1-34,0 1 58,0 1-4,0-2 0,0 2 26,2-3 0,-1 1 24,1 1 22,-1-2 102,-1 3-151,0 0-10,0-2 19,0 2-9,0 0-89,0-3 58,0 3-76,0 0 38,0-2 42,0 2 0,-2-3-214,0 2 37,0-1-42,2 2 219,0 0-65,0-2-89,0 1 215,0 1-80,0-2 301,0 2-79,0 0 58,0-3-251,0 3 9,0 0-17,0-2 9,0 2 18,0-1-21,0-1-1,0 2 48,0 0 12,0-2-51,0 1 12,0 1-48,0-2 45,0 2-83,0 0 0,0-2 65,0 3-11,0-2-19,0 4 0,0-5-50,0 3 64,0-2 1,0 3 0,0-3-217,0 2 185,0-3-410,0 5 1,0-4-193,0 2 448,0-3 50,0 5 177,0-2 0,2 2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49.256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26 19 7554,'0'-4'-953,"0"0"1226,0 2-93,0 0 12,0-1-46,0 2 32,0-2-86,-3 3 83,2 0-75,-1 0 30,-1 0-15,2 0-229,-2 3 178,0-2 0,3 2-5,-2-1 0,0-1-7,0 1 0,1 0-259,-1 0 94,1-2 69,1 6 34,0-5-2,0 5 0,0-5 49,0 3-34,0-2 1,0 1 43,0-1-36,0-1 8,0 5 0,0-5-6,0 4 15,0-4-1,0 5-20,0-3 0,1 1 5,1-2 23,-1 2-18,2-1 31,-3 1-25,0 1 16,0-4 1,2 3-9,0-2 2,0-2 35,-2 3-103,0 0 63,0-2 418,0 2-446,0 0-1,0-3 0,0 3 130,0 0-112,0-2 0,0 2 22,0-1-27,0-1 0,0 3-20,0-2 20,0-1 0,0 2-15,0-1 21,0-1-14,0 5 0,0-5-52,0 3 41,0-2-3,0 3 11,0-4-5,0 5 4,0-5 0,0 4 0,0-4 0,0 5 52,0-6 7,0 6-12,0-5-38,0 5 0,0-5-18,0 3 19,0-2 1,0 1 14,0-1-2,0-1-7,0 5-43,0-5 0,0 2 17,0-1-6,0-1 1,0 2 16,0 0-4,0-3 1,0 4 0,0-2 1,0-1-1,0 2-1,0-1 32,0-1 4,0 5 29,0-5-49,0 4-20,0-4 23,0 5-1,0-6 2,0 6-9,0-5 0,0 2 12,0 0-22,0-3 1,0 4-16,0-2 21,0-1 1,0 2-13,0-1 12,0-1 0,0 3 16,0-2-18,0-2 1,0 4-1,0-2 26,0-1 5,0 5-28,0-6 1,0 4 8,0-2-21,0-1 1,0 2 19,0-1-11,0-1 7,0 5 0,0-5 13,0 4 1,0-3-10,0 2-1,0-3 2,0 5-18,0-5 19,0 4-31,0-4 25,0 5-4,0-5-10,0 4 1,0-3-7,0 2 5,0-3 6,0 5 51,0-5-46,0 5 2,0-6 0,0 6 6,0-5-13,0 4 10,0-4 47,0 5-46,0-5-13,0 4 15,0-4 37,0 5-31,0-6 6,0 6-22,0-5 1,0 4 2,-3-3-26,3 0 33,-3 1-23,3-2 1,0 2 16,0-1-15,0-1 0,0 3 10,0-2-3,0-2-5,0 3 6,0 0 12,0-2-10,0 5 30,0-6-30,0 6 1,-1-5-5,-1 1 1,1-1 8,-1 1 1,1-1-14,1 2-6,0 0 11,0-3 1,0 6-4,0-5 4,0 5 0,0-5 4,0 3-3,0-2-1,0 3 2,0-4-1,0 5 0,0-5 0,0 4 0,0-4-2,0 2 2,0 0-16,0-3 14,0 6 0,0-5-18,0 4 8,0-4 1,0 3 9,0-2-7,0-1 17,0 1-14,0 1-14,0-2 17,0 2 3,0 0-11,0-3 1,0 4-14,0-2 17,0-1 1,0 2-7,0 0 37,0-3-31,0 3 18,0 0-12,0-2 3,0 4 0,0-3 25,0 2-12,0-2 0,0 1-17,0-1 0,0 0 7,0 2-4,0-3 7,0 5 2,0-2 0,0 0 0,0 0-1,0-2-8,0 3 0,0-3 3,0 2-11,0-3 13,0 5-7,0-5 7,0 5-2,0-6-8,0 6 1,0-5 1,0 2-6,0-1-2,0-1 7,0 2 2,0 0 0,0-3 0,0 4 0,0-2 0,0-1 0,0 2 0,0 0 0,0-3 24,0 6-10,0-2 0,0 0-7,0 0 1,0-2 0,0 3 4,0-4-1,0 5-33,0-3 21,0 4-1,0-1 1,0-2 1,0 1 1,0-3-6,0 2 2,0-3 0,0 3 3,0-2 0,0-1 0,0 5 0,0-5 0,0 3 0,0-2 0,0 3 0,0-4 0,0 5 0,0-5 0,0 4 0,0-4 0,0 5 0,0-5 0,0 3 0,0-2 0,0 3 0,0-4 0,0 3 0,0-2 0,0-1 0,0 4 0,0-4 0,0 3 0,0-2 0,0-2 0,0 3 4,0 0 1,0-2-4,0 2-1,0 0-1,0-3 2,0 3-2,0 0 1,0-2 1,0 2-1,0-1 22,0-1 3,0 2 14,0 0 6,0-2-31,0 1 7,0 1-63,0-2 57,0 2-33,0 0 19,0-3 1,0 4-3,0-2 11,0-1-3,0 2-10,0-1 7,0-1-7,0 2 7,0 0-52,0-2 32,0 1-4,0 1-29,0-2-10,0 5 52,0-6-17,0 6 45,0-5-43,0 5 49,0-6-40,0 3 7,0 0 20,0-2 5,0 4-14,0-4-5,0 5 1,0-6-1,0 3 0,0 0 0,0-2 0,0 5 0,0-6 0,0 3 27,0 0-24,0-2-5,0 2 6,0-1-7,0-1 7,0 2-1,0 0-6,0-2-2,0 1 2,0 1 3,0-2 0,0 2 0,0 0 0,0-3 0,0 3 0,0 0-29,0-2-21,0 2 39,0-1 14,0-1-44,0 2 24,0 0-5,0-2 1,1 1 7,1-2 16,-1 0-7,2 0 9,-3 3-4,0-2-7,0 2 7,3-3-1,-3 0 83,3 0-84,-3 3 4,0-3-49,0 3 40,0 0 13,0-2-6,0 2 1,3-3 1,-2 0 0,2 0-2,-3 3-85,0-3-940,0 3 752,0 0-39,0-2 104,2 2-34,-1-3-448,2 0 248,-3 2 442,0-1 0,3 5 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8:54.421"/>
    </inkml:context>
    <inkml:brush xml:id="br0">
      <inkml:brushProperty name="width" value="0.11429" units="cm"/>
      <inkml:brushProperty name="height" value="0.11429" units="cm"/>
      <inkml:brushProperty name="color" value="#FCFCFC"/>
    </inkml:brush>
    <inkml:brush xml:id="br1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0 582 11387,'0'6'837,"3"2"1,2 1 0,2 2 39,2 4 1,6 5-494,0 4 0,6 4-402,1 1 1,0 1 250,-2-1 0,-1 0 46,-2-4 1,0 0-355,-4-7 1,-3-1 739,-1-6-987,-2-2 336,-3-5-57,-1-1 1,-4-6-68,-1-2 0,-4-1-321,-3-3 1,-5-4 322,1-5 0,-7-3 31,0-1 0,-1-5 165,1 0-1,1 2-105,2 1 0,1 3 285,5 1 1,0 4 51,5 5 1,1 4-111,7 5 1,6 6-192,5 5 1,6 7 57,5 8 0,1 7 320,-1 2 1,1 4-77,-3-2 1,2 2-89,-4-2 1,2 2-76,-4-4 1,-1-3-180,-6-8 1,-2-3 388,-5-8-102,-1-5 0,-3-4-723,0-4 1,-3-4-249,-1-2 1,-6-9 384,-3-1 1,-3-7 200,-4 1 0,-2-8 35,0 4 1,-2-7-18,2 4 1,-2-4 239,4 4 0,-2-3-179,4 5 1,-1-2 491,6 9-281,1-1 0,9 15 77,3 1 0,3 9 72,4 4 1,2 7-87,2 4 1,4 7-148,0 0 0,3 8 27,-3-4 0,2 4 37,-4-6 0,4 3-18,-6-7 0,2 6 5,-4-6 1,-1 0 28,-4-7-765,2-2-3,-5-10 0,1-1 160,-4-7 0,-3-2 308,-4-6 0,-1-6 59,-3-3 0,-2-3 76,-1-2 1,-4-1-113,3-1 0,-3-2 9,4 3 0,2-2 280,3 6 168,4 0 1,5 16 104,4 1 1,5 12-214,4 9 0,6 8-25,3 8 0,2 8-134,0 1 0,-2 2 97,0-4 0,-2 3-66,-5-5 1,1 0 176,-5-8-173,-3-2 29,-3-14 1,-4-5-1109,-1-11 0,-2-4 653,-5-2 1,-1-7 36,-4-4 1,-2-8 220,-1-3 1,-2-3-85,2 3 0,-2-4 104,4 4 0,-3-3 11,3 0 1,-2 0 42,4 6 1,0 0 1061,6 10-1072,-1-1-1,8 12-190,0 2 1,5 9 537,4 9 1,6 8-49,0 5 0,3 4-200,-1 3 1,1 5 47,-2-3 0,2 5 11,-3-5 0,0 0-104,-1-4 0,-4 0 3,-1-7 1,-3-2-195,-1-9 45,1-1 1,-6-8-202,2-4 0,-4-5 200,-2-6 1,-4-5-497,-1-2 1,-3-7 255,1 1 0,-3-6 193,-2 1 1,-1-3 96,1 3 0,1-3 150,1 1 0,1 0 70,0 4 0,3 1 556,1 4-602,5 4-176,1 7 1,4 11 409,4 8 1,0 8-121,6 8 0,2 4-199,2 5 1,0 0 20,-4 0 0,1 2-21,-3-4 1,2 1-90,-3-6 0,0-4 243,-3-2-838,1-4 416,-6-6 1,1-6-291,-3-6 0,-3-5 128,0-5 0,-1-3 165,-3-5 0,-1-3 123,-1-4-1,-3-2 124,3 3 1,-2-4 23,2 1 1,-1-1-91,1-1 0,0 1 156,4 4 1,0 1-146,5 7 0,-1 4 8,3 8 0,1 4-285,1 4 0,2 6 339,3 5 0,2 7 173,2 4 0,2 5 263,0 2 1,-1 5-178,-1-1 1,1 1-164,-3-4 1,0 1-73,-3-4 1,0 0 87,-1-5 0,0-4 59,-3-5-473,0-2-78,-2-8 1,-3-15-430,-1-8 0,-3-7 426,-2 3 1,0-4 153,-2-1 0,-1-3 244,3 3 1,-2-5-119,2 5 0,-2-3 194,3 3 0,0 0-101,3 5 1,0-2-57,3 8 0,0 6 150,2 5 1,0 6-162,0 1 0,3 3 476,1 6 0,2 7-137,0 3 0,4 8-184,1-1 1,-1 7-16,1-3 0,-3 3-148,1-4 1,-1 0 165,-2-4 0,0 0 2,-2-7 0,-1-3 0,-3-7-448,0-3 1,0-5-389,0-5 1,-3-6 304,-1-5 1,-2-5 252,0-3 0,-3-4 37,0-1 1,-1-2 155,2 0 0,0-1-119,-1 1 0,3 0 148,1 2 0,0 1-116,0 4 158,2 1 492,0 10-399,3 3 0,0 12 41,0 5 1,1 6-22,1 0 0,1 7-306,2 0 0,0 5 164,0 0 1,0 1-128,-1-4 1,2 2 79,-1-2 0,0 2-205,-1-4 1,1 2 82,-3-7 0,3 1 68,-3-7 0,1-3-423,-1-4 0,-1-5-24,1-3 0,-2-7 335,-2-5 0,-2-4-143,-2-2 345,-1-4 0,0-1 0,-1-3-132,-1 1 0,0-4 196,2 7 0,2-4-126,0 8 0,2 1-318,3 5 642,0 2-334,0 8 1,1 8 456,1 9 1,2 7-102,2 3 0,1 4-220,0 4 0,-1 3-11,1 1 1,-1 4 11,1-7 1,-1 4-114,-2-8 1,1 5 351,-2-5-567,-1 0 130,-2-7 0,0-7-1343,0-8 987,0-10 1,0-6 113,0-6 0,-2-5 180,-1-1 0,-2-4 139,1 4 0,0-4-196,0 3 1,2-3-2,-3 2 0,4-2 327,-1 3 1,-1 1-44,0 6 0,1-3 113,2 6 435,0-1-65,0 11 1,0 4-381,0 7 0,0 6-166,0 3 1,0 3-123,0 4 0,1 3 160,1 1 1,1 4-62,2 0 0,0 1 140,-3-3 1,2 0-263,-2-2 1,3 0-107,-3-7-335,0 4 6,-2-16 1,0 2-479,0-11 1,0-4-502,0-8 0,0-3 1500,0-6 1,0-3-1,0-2 1</inkml:trace>
  <inkml:trace contextRef="#ctx0" brushRef="#br1" timeOffset="2349">119 463 7140,'-4'0'-132,"1"0"1,3 0 152,-3 0 1,3-1-2,-3-1 1,3 1 62,0-4 1,0 1-44,0-3 0,-3 0 7,1-2 0,0-1-8,2-1 0,0-3-19,0 1 0,-2-5 10,0 0 0,-1-1-6,3-1 1,0-4-13,0 0 1,0-3-8,0 3 0,0-1-38,0 3 0,0-1 53,0 5 1,0-2-44,0 5 34,0-3 0,0 5 50,0-1 0,0 4 4,0 3 5,0 4 5,0-3 0,0 3 12,-2-1 0,0 1 141,-2 3-126,2 0 128,-4 0-104,6 0-132,-3 0 59,3 3 1,0 0-50,0 4 0,0-1-115,0 1 0,0 2 96,0 0 1,0 2 24,3 0 0,-2 2-7,3 0 1,-1 3 0,1 2 0,-2 1 50,3 1 1,-2 5-25,2 1 1,1 4 3,-2-1 1,1 3-7,0-3 1,0 2 2,-3-7 1,1 1-55,-1-7 47,-1-3 1,2-12 2,-3-3 0,-1-6-2,-1-5 1,-1-5-351,-2-1 1,0-7 126,0 0 0,-1-5 178,0 5 1,0-4 2,1 3 1,0-2-2,0 3 0,2 2 369,1 2-240,1 3 197,1 7 0,1 7-77,1 8 0,2 6 14,2 7 1,1 6-105,0 3 1,-1 3 107,1-2 1,0 5-87,-1-2 0,1 4 18,-1-4 0,1 1-191,0-5 1,-1 1 109,1-6 1,-1 3-257,1-7 0,-1-3 68,-2-7 0,0-3-703,-2-3 573,-1-1 1,2-5-1,-3-2 0,-1-4 154,-1-3 1,-2-3-37,-2-2 1,-3-3 153,0-1 0,-2-2-161,2 2 0,-2-1 237,2 4 1,-1 0-88,3 1 426,-1 2-255,5 6 1,0 4-18,3 9 0,1 4-126,6 8 1,1 7 20,5 5 1,-2 1 96,0 1 1,0 0-43,2 2 0,0 1-131,-2-4 1,1 0 90,-4-4 1,3 1-271,-2-5 1,0-2-120,-2-5-273,-1-6 397,-2-1 1,-1-6-113,-3-3 1,-1-3 153,-1-5 1,-3-2-16,-3 0 1,-2-5 137,-1-2 1,-1-1-136,1 1 0,-1 0 179,1 0 0,-2 1-77,2 1 1,2 3 101,0 4 1,2 0-12,0 4 243,1 2-262,-1 5 0,3 1 19,2 1 0,1 0 113,1 2 1,0-2-72,0 3 1,1-1-163,1 3 0,3 0 123,3 2 0,3 3-5,2 4 0,0 4-6,0-3 1,1 6-15,-1-3 0,2 3-11,1-1 1,-1 2-6,-2-4 0,0 0-122,1-4 1,-4-2 156,-1-3-373,-5-1 190,-1-7 1,-3 0-95,0-6 0,-5-2 147,-2-4 0,-3-4-4,1 0 1,-5-1 36,1-4 0,-2 2 11,2-2 1,1 0 28,1 2 0,-1 1-131,3 2 480,0-1-156,3 4 1,3 4 139,3 6 0,8 9-145,5 6 1,5 7-44,-1 2 1,4 4 25,-1 0 0,2 3-49,-4-2 1,3 1-100,-4-4 1,-1-1 260,0-5-505,-2-3 101,-7-4-344,-1-6 0,-7-8 239,-1-5 1,-4-2 171,-3-3 1,-2-2-84,0-2 0,-4-3 42,-1 3 0,1-3 26,2 3 1,0-1-30,-1 3 0,0-2 162,1 2 1,-1-1-63,5 5 0,1 0 332,3 3-176,2 2 1,3 2 86,0 4 1,5 2-118,2 2 1,4 4-26,0 1 0,2 1-9,0 2 0,-1 0 28,-1 1 0,1-2-183,-3 0 0,2 0 133,-2-4-259,-1 2 22,-4-3-132,-1-2 0,-6-6 218,-1-7 1,-5-2 34,-2-5 0,-4-3 124,0-1 1,-3-2-133,3 2 0,0 2 129,4 0 0,-1 3 119,4 2 457,2 2-500,0 5 1,8 2-40,0 4 0,4 4-94,3 3 0,-1 2-17,3 0 1,-2 1-84,2-1 0,-3 2 151,1-2 1,-1-2-17,-1 0 0,1-2-96,-3-3 1,-2 1-693,2-3 142,-4 3 346,2-4 248,-9-4 1,1-3 0,-6-5 0,0-2 60,-2 2 1,0-3-129,2-2 0,0 4 5,5 3 1,-2 1 155,3 2-55,2 2 0,2 3 149,5 5 1,6 7 178,5 9 0,6 5-154,-1 4 1,1 4-94,-1-3 1,1 3-151,-1-4 0,0-1 204,-4-4-10,-4-1-178,-2-9 1,-7-5-412,-3-9 0,-3-4 202,-4-5 0,0-1 155,-2-3 0,-4-6 45,-2-1 0,-3-3-65,0 1 0,0-1 62,0 3 0,-3-5-42,1 3 0,0-1 131,2 1 0,0 1 19,2 5 52,1 1-149,4 5 1,6 4-10,5 6 0,3 3 481,3 3 0,1 3-136,2 0 1,2 6-312,5 0 1,-2 3 46,4-1 1,-3 2-100,0-4 1,-2 3 73,-2-3 0,1 0-58,-3-1 0,0-4 31,-3-1-67,-2-2 44,-1-3-223,-3-1 0,-5-9 81,-2 0 1,-3-2 22,1 1 0,0 1 99,3-1 1,-1 3-16,0-1 1,3 3-127,0-2-69,2 2 183,-1-1-310,3 9 0,3 1-633,2 7 1,0-1 421,2 0 1,0-3 576,-1-1 0,1-2 0,-1 0 0</inkml:trace>
  <inkml:trace contextRef="#ctx0" brushRef="#br1" timeOffset="5775">86 747 8435,'6'10'-888,"1"-1"0,3-2 770,1 0 0,2 0 178,2-1 1,2 3 265,3 0 1,6 2-124,2-2 0,2 4-225,-1-2 1,1 5 111,-6-3 1,5 2 199,-5-2 0,-1-1-186,-8 0 1,1-1 60,-7-2 0,4 2-318,-7-2 256,2 0-279,-4-3 206,-1-2 0,-6-2-9,-1-4 1,-5-2-137,-2-5 1,-5-2-198,-4-5 1,-2 2 238,-2-4 1,-4 1 17,4 0 1,-4-2 182,3 4 0,2-2-209,5 4 207,2-2 1,10 11-73,3-1 1,12 7-5,9 5 0,7 3 203,6 6 0,3 3 287,1 3 1,1 2-244,-5-2 1,4 2-87,-9-2 0,5 0-227,-7-5 0,1 1 323,-7-5-539,-1-1 182,-10-9 1,-1 0 74,-6-3 0,-6-3-212,-5-1 0,-5-5-276,-3-2 0,-4-4 238,-4-3 0,-3-1 99,-1-1 0,-4 0 190,4 1 1,-5 0-151,3 1 1,0 0 166,4 2 0,2-1-50,7 4-29,5 1 1,9 9 166,6 0 1,6 3 179,8 3 0,5 1-113,5 5 0,6 3-163,1 4 1,5 1 18,-3-1 0,1 1 27,-1-1 0,0 1-153,-3-1 1,-1 1 133,-5-1 1,-2-4 6,-4-3 0,-5-2-251,-4-3-219,-5 2 1,-1-5 46,-6 1 0,0-4 198,-4-3 1,-5-1 92,-1 0 0,-7-4-60,-2-1 0,-3-3-10,-2-2 1,-1-2 6,-1 0 1,-2 1-15,2 0 0,-4 1 81,3 0 1,0-1 184,5 3 1,6 3-67,6 2-116,6 2 0,7 3 221,7 2 1,6 6-131,7 3 0,3 4 162,3 0 0,3 2-103,-1 2 1,1-1-38,-2 2 0,0 0-25,0-1 0,-1 3-40,-6-3 1,1-2-186,-6-2 1,2-1 129,-4-1 104,-1 0-97,-9-9 1,0 3-338,-6-3 0,-1 0 91,-5-3 1,-4-1 169,-5-5 0,-4-1-20,-2-3 0,-4-3 36,0 1 0,-3-3 126,2 3 1,-3-3-85,3 3 0,-4-3 122,6 3 1,2 0-81,7 4 23,5-1 1,10 7 106,7 1 1,9 5 187,6 4 1,6 3-193,4 3 1,5 5-52,-1 2 0,1-2 31,-4 2 1,3-1-12,-4 0 1,0 0-180,-7-4 1,0-1 248,-5-1-319,-1 2 6,-8-9-150,-2 2 0,-10-7 174,-3-1 0,-3-2 36,-5-5 0,-3 1-55,-4-3 1,-1-2 63,-4-3 0,1-1 48,-1 1 1,-1-1-57,-1 1 1,-2-1 94,3 1 1,-2-1-3,6 1 1,-2 1 61,9 2-49,2 2 1,11 2 2,7 5 1,8 2-36,4 4 0,6 5 18,1 4 0,7 1 367,0 1 0,5 3-114,-3 2 0,1-2-182,-5 0 1,1 0-49,-6-1 0,3 3-5,-7-3 1,-1-2-5,-6-5-319,1 0 64,-7-2 234,0-2 0,-8-1-256,-1-3 1,-7-3 69,-2-1 1,-5-4 47,1-1 0,-5-5 78,-3 1 0,-2-2-12,-2 2 1,-1-3 51,3 1 0,-3-3 5,4 3 1,-3-3 115,2 3 0,1-2-201,9 4 173,2-2 1,12 11-89,3-1 1,7 4 287,6 1 1,4 5-64,5 2 0,6 6-136,3 0 0,3 4-3,-5-2 0,5 3 19,-8-3 0,5 3-104,-7-3 1,2 2 89,-7-4 1,-1 1-261,-7-5 183,2 0-110,-6-2 0,-1-4 116,-6-1 0,-4-2-12,-5-2 0,-1-1-140,-3-4 0,-4-3-247,-3-1 0,-3-1 208,-3-1 0,-3-3 95,1 1 0,-3-3 148,2 0 1,-2-1-150,0-1 0,1 2 148,3 2 0,4 0-89,10 7 5,1-1 0,9 9 119,3-1 0,4 2 170,5 2 0,3 5-176,3 4 0,6 1-50,-1-1 1,3 3 0,-1 0 1,3 3 6,-1-2 0,1 3-95,-3-3 1,4 3 85,-4-3 1,4 3-9,-4 0 1,1-2-74,-6-1 0,1-1-148,-9-3 1,2-2 61,-7-5 111,-1-1 1,-3-3-293,-5 0 1,-3-3 87,-3-1 1,-4-5 71,0 1 0,-5-4 48,2 1 1,-5-3-15,4 1 1,-2-4 61,3 4 1,0-1 147,3 3 1,-5-4-22,2 2 0,1-1-89,3 3 1,3-1 123,2 3 1,-2 0-119,4 0 1,-1 4 148,2-2 1,-1 1-132,0-1 0,0-1 8,-2 4 1,2-5 69,-2 1 0,0-3 11,0 2 1,-2-1-66,2 2 1,0 0 7,3-1 1,1 3-89,1 1 117,2-1 195,-1 6 0,4-3-172,1 3 0,3 3-69,3 1 1,1 5 38,2 2 1,0-1 9,2 1 1,-1 0-144,-1 0 1,-1-2 86,-4-2 1,1-1-303,0 1 1,-2-3-82,0 1 336,-2-4 0,-9-2-3,-3-5 1,-3-7 27,-4-4 1,-1-2-3,-2-1 1,-1 0 14,3 0 0,-2-2-16,1 0 1,2 1-19,1 3 1,1 0 96,3 3 1,3 0-1,3 4-52,-1 1 85,6 4 0,-3 3 166,6 3 0,0 3-162,4 3 1,-1 2-36,1 0 1,3 1-1,1 2 1,-1 0 10,1 5 0,1-2-121,2 4 1,2 0 111,-2 1 1,3 1-177,-2 0 0,5 1 87,-3-1 0,6 4-120,-3-5 1,-2 0 90,-2-4 1,-3 0-78,-2-4-15,-2 0 111,-5-10 1,-4-1-274,-4-5 1,-5-4 64,-2-2 1,-2-1 196,-3-1 1,0-3 21,-1 1 0,-2-3 15,4 0 0,-1 1-24,0-1 0,2 2 138,-1-2 0,2 0-139,2 2 0,1-1 84,4 1 143,-1 1 1,3 4-52,2 3 231,1 3 0,2 3-162,1 4 1,3 4-173,3 3 1,2 3 5,1 2 0,4 1-103,-2 3 1,4 1 151,-2-2 0,1 4 3,0-1 1,-1 2-236,1-4 0,1 2 80,-4-5 1,4 3-159,-4-3 1,0 0-178,-6-4 256,1-1-29,-8-7 0,0-3-220,-7-4 0,-3-5 125,-3-2 0,-1-2 128,-1-3 1,0 0 19,-2-1 1,2-2-52,0 4 1,-2-3 186,2 0 1,-3 0-22,3 0 1,0 0 106,4 2 1,0-1-123,2 1 0,1 1 340,3 4-45,-1 2 0,6 6-88,0 3 1,3 4-127,4 4 1,2 3 2,2 2 1,2 2 73,0 1 0,0 2-92,-2 0 0,3-2 9,-3-1 1,3 1-23,-3 0 0,0-1-131,0-2 0,1 0-77,-3-2 0,0 0-60,-3-4 208,1 1-10,-3-8 0,-2 0-366,-4-4 0,-3-2 149,-4-1 0,-1-2 185,-3-2 1,0-2 0,-1 0 1,2 3 116,1 1 0,1 0 159,4 3 1,-1-2 67,1 6-145,2-3 1,2 7-55,7 1 1,2 5 11,6 3 1,3 1 8,-1 1 0,3 0 20,-3 1 0,1 0-78,-3 0 1,2 2-9,-2-5 1,1 2-105,-6-4 0,3 0 67,-2-3 0,2 1-104,-2-1 1,3 1 127,-1 0 0,2 1-62,2 1 1,2 2 7,0-2 1,2 2-11,-1-2 1,1 3 12,1-1 1,-1 0 10,-2 0 1,1-1 0,-5-4 1,1 1 1,-5 0-102,0-1 95,-3-2-104,-2-1 1,-2-3-189,-4 0 0,-2 0 251,-2 0 0,-1-2-22,1-1 1,-2-1 115,0 2 0,-1-3-108,-2 0 1,4 2 135,0-2 1,1 4-156,1-1 47,3-2 218,-1 3 1,4-2 190,3 3 1,5 2-217,6 2 0,5 1 66,4 3 0,3 3-147,0 0 0,3 0 25,-4 0 0,-2 1 44,-4-3 1,-4-1 136,-5-4-1111,-1 2 597,-7-5 1,-3 2 157,-4-3 1,-5-3 0,-2-1 1,-3-2-3,-2-1 0,-2 0-26,0 1 1,0-3 40,0 0 1,0 0 44,2 3 1,0-1-41,2 1 0,-2-1 144,5 0 0,0 2-100,5 0-17,-1-1 66,3 6 0,2-3 132,4 3 0,5 0 69,4 0 0,2 3-122,3 1 0,-2 2-36,4 0 0,-2 1-1,-1 0 0,3-1-164,-5 1 1,2-1 13,-2-2 1,0 1-97,-2-3 1,-2 3-155,-2-3 1,-1 2 318,1-1 0,3 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02.641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40 47 8374,'-3'-1'-1073,"1"-1"1,0 1 1072,0-1 0,1 1 0,-3 1 0,2-2 0,2 1 0,-6-2 0,5 0 0,-4 1 0,3-2 0,-1 3 0,3-2 0,-3 3-355,3-3 359,-3 2 0,3-3 313,0 2-167,0 1 406,0-2-371,0 0 45,0 3 49,0-3-121,3 3-121,-3 0 107,3 0-95,0 0 13,-2 0 1,3 0 51,-2 0-62,-1 0 0,2 0 70,0 0-93,-3 0 1,4 1 22,-2 1 0,0-2-49,2 3 1,-2 0 45,3-1 0,-3 1-112,2-1 102,1-1 1,1 2-10,1 0 1,-1-3-97,1 3 1,0-3-325,-1 0 185,1 3 0,-1-2 36,1 1-333,0-1 0,-1-1-20,1 0 522,-1 0 0,4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07.65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152 727 6641,'-4'-3'-376,"-2"2"1,6-2 692,-2 0-177,-2 3-43,0-3-9,-2 3 10,-1 0-1,0 0 30,1 0 13,-1 0-116,1 0 1,1 0 17,1 3 110,2-3-59,-1 3 91,3-3-162,6 0 1,-1 0 16,3 0 0,3 0 1,0 0 1,1 0 16,1-3 1,4 0-1,0-1 1,4-2 10,1 2 0,3-4-23,0 2 1,0-4-94,-1 6 1,-1-3 90,-4 2 1,0 2-94,-4 1 0,-2 1 72,-7 1-17,-2 0 1,-2 0 131,-4 0 34,-2 0 0,-5 0-202,1 0 1,-3 2 62,2 1 1,-3 1-58,1-2 1,-1 3 60,-2-3 0,2 2-19,1-2 1,-1 3 10,3-3 1,-2 2 6,2-1-107,1-1-188,1-2 236,3 0 1,4 0 16,5 0 1,2-1-33,4-1 1,1-2 19,6-2 0,1-2 30,3 0 1,5 0-36,0-1 1,3-1-3,-1-1 0,-2 2 15,-5 0 1,1 2 20,-8 3 112,-1 1 0,-9 3-131,-3 0 98,-5 0 0,-8 1-75,-2 1 1,-2 1 97,-1 4 0,-2-1-81,0-2 0,-3 2 20,-1-1 1,0 0-5,2 2 0,-1 0 13,1-1 1,-3 1-40,3-1 1,2-1 56,5-1-242,0-2 233,8 1-467,-1-3 1,16 0 355,1 0 1,4 0 51,-6 0 1,2-3-3,0 1 1,5-3 49,1 1 1,2-2-94,-2-1 0,2 3 99,-4-1 1,3 1-68,-3-3 1,0 3 226,-4 0-190,-2 2-26,-5-1 0,-4 3 87,-4 0 0,-6 0 160,-3 0 0,-3 1-223,-1 1 1,-5 2 31,3 2 0,-4 1-58,3 0 1,-3-3 53,3 0 0,-1 1-83,4 1 1,1-1-18,5-1 0,2-2-348,2 0 353,3-1 1,2-1 39,4 0 1,2 0-263,3 0 1,1 0 123,1 0 0,3-1 143,-1-1 1,4 0-105,3-2 0,1-1 184,1-1 1,-1 0-123,-1 2 1,0-2 19,-3 1 0,0 2 201,-4-2 259,-4 4-388,-4-2 1,-9 3-35,-3 0 0,-5 1 77,-1 1 0,-6-1-58,1 4 1,-1-2 56,1 2 0,1 1-51,1-2 0,2 0 33,3 0-191,0-3-414,3 5 179,3-5 242,4 2 47,9-3 0,1 0-20,4 0 1,1-2 94,-1 0 0,2-3-36,0 3 0,0-3 28,0 0 0,-2 3-45,0-1 1,-3 0 82,1 1 185,-5 0 0,-1 1-97,-3-1 1,0 1-169,-3-1 0,-3 1 68,-5 1 0,-2 3-58,-3-1 0,2 2 39,-1-2 1,-1 1-8,0 0 1,1-2 94,2 3-65,-1-2 0,4 2-29,1-2 35,5-2-322,1 3 1,4-3 76,1 0 1,2 0 114,5 0 0,-1 0 71,3 0 0,0 0 0,2 0 0,1 0 8,-1 0 0,-1 0 16,-1-3 1,-1 3 290,-3-2 1,-2 0 122,0 0-378,1 1 1,-6-3 13,0 2 1,-3 2-4,-4-3 1,-2 3-54,-2 0 0,-2 0-10,0 0 0,0 2 34,-1 0 1,2 1-102,1-1 1,-1 0-62,1 2 0,0-2 131,0 3-96,3-4 0,-1 4 81,2-3 0,3 1-228,-1 0 202,4-3-5,-2 3 48,3 0 9,0-2 42,0 2-23,-3-3-25,-1 3 9,-2-2 1,-1 1-10,0-2-6,1 0 0,-1 0 16,1 0 1,-1 0 19,0 0-16,1 0 0,-1 0-8,1 0 3,-1 0-5,0 0 1,1 0-10,-1 0 1,3 0-4,-1 0-3,4 0 1,-5 0-11,2 0-109,1 0 119,0 0-421,0 0 328,2 0 1,-1 0 10,4 0 83,2 0 84,2 0 1,3 0-81,0 0 0,0 0 12,-3 0 0,4 0 29,1 0 1,1 0-49,-1 0 0,3 0 33,-3-2 1,3 0-21,-3-2 1,3 1-14,2-1 0,-2 2 6,-3-3 0,1 3 0,-3-2 114,3 2 11,-5-1 538,2 0-418,-5 3 1,-2-3-465,-4 3 241,-2 0 0,-2 0-12,-1 0 0,1 0 30,-1 0 0,0 0-115,1 0 1,-3 0 45,0 0 0,-2 0-30,2 0 0,-2 0 24,3 0 1,-4 2 15,1 0 0,-2 1 54,0-1 0,0-1-34,0 1 0,0 1 3,2-1 0,-1 1 101,4 0-295,-1-3-374,5 3 612,1-3 0,4 1-89,1 1 1,2-1 76,3 1 1,0-1-79,2-1 0,-2 0 86,2 0 0,-1 0-54,1 0 0,-2 0 13,2 0 1,0 0 24,0 0 1,2 0-8,-2 0 0,0-2-56,-3-1 34,4 1 690,-3-1-222,3 3-554,-6-3 1,-2 2 68,-2-1 1,-2 1 57,-3-1 0,1 1-19,-3 1 1,2 0-109,-4 0 1,2 0-25,0 0 1,-1 1 125,2 1 1,-3-1-333,5 1 280,-2-1 0,2-1-410,-1 3 318,4-3 92,-2 3 37,3-3 3,6 0 1,-2 0 60,5 0 1,1 0-102,-2 0 0,3 0 10,-2 0 0,3-2 37,-1 0 1,-1-1 152,1 1 1,-2 0-103,2-2 0,-3 2-48,1 0 1,-2-1 26,0 1 0,-1 0 59,1 2-120,0-3 1,-1 2 43,1-1 0,-3 1-51,1 1 1,-3-2 58,2 0-45,1 0 1,1 2 12,1 0 0,0-3-5,-1 1 1,1-1 5,-1 1 1,3 1-2,0-1 0,0-1-2,0 1 1,-1-2 2,0 1 0,0 0-3,-2 1 3,4 2 1,-3-6-4,2 4 3,-2 0 0,-1 1-1,-1-1 1,1 1 0,-3-2 28,4 0-27,-1 3 0,0-4 40,-1 2-33,1 1-11,-3-2 0,2 2 25,-1-1-11,-2 2 1,1-3 17,-1 3 4,-1 0-8,5 0-9,-5-3-21,5 2 14,-3-2 1,2 1-16,-1 0 0,-2-1 21,3 3 35,-4-3 0,3 3-32,-2-2 0,-1 0 14,1 0 25,2 1-42,-4-2 1,4 2-45,-2-1 64,-1 1-62,2-1 32,0 2-7,-2-3 1,4 1 1,-3-2 1,1 2-3,-1 0 0,-1 1-5,4-2 1,-3 3 7,3-3 0,-3 1-6,2-1 8,-2 1-7,3-1 44,-1 2 5,0-4-42,2 4 1,-5-2 7,4 3-19,-4-3 12,5 2 0,-5-4-10,4 3 0,-4-1 17,1 1 12,2 1 0,-1-3-5,1 2 1,0 1 23,-2-1-42,-1-1 1,4 1 4,-3-2 0,1 2 6,-1-4 0,0 6-6,2-3 3,-2 0 1,1 1 4,-3-2 2,3 2-6,-3-3 0,6 3 2,-4-2 0,1 1 14,-1-1-7,-1 3-8,5-5 0,-6 4 6,2-2 4,2 2-28,-3-3 12,5 1 1,-5-2-3,4 2 0,-4 0-3,1 2 1,1 0-3,-1-2 1,1 2 4,0-3 1,-3 3-3,2-2 0,1 1-6,0-1 0,0 2 9,-1-3-6,-2 4 0,6-5 3,-4 2 0,1 0-1,-1 0 0,-1 1 0,1-1 1,1 2 0,-1-3 0,2 3 0,-1-2 0,0 2 0,-1 0 0,-1-2 0,4 0 0,-3 0 0,2 0 0,-2 2-2,3-3 0,-3 3 1,2-2 0,-1 0-2,1 0 3,0-2 0,1 3 0,-1-1 0,-2-2 0,3 4 0,-4-3 0,4 1 0,-2-2 0,1 1 0,-2 1 0,1 2 0,-1-3 1,0 2-1,2-2 0,-2-1 0,3 2 0,-4 0 19,2 0 0,0 0 1,2 0 1,-2-2 69,-1 2 1,1 0-69,-1 0 7,3-1 9,-4-1 227,5-1-189,-6 0-46,6 1 1,-5 1-24,1 1-14,-1 2 0,-1-1-6,0 1-177,0 1-299,0-2 405,0 9 1,0-1 84,0 6 0,-1 0-57,-1 2 1,-5 3 14,-4 2 0,-1 3 17,-1 1 1,-3 5 10,-2 0 1,-3 4 25,-1-1 0,-3 2-19,0-1 0,3-1-18,0-6 0,2 2 4,2-9 0,1 1 22,3-5 1,1-3 3,4-1 17,-3-1 101,5-2 15,0-2-124,4-1 8,3-3-81,3-6 1,-2 2 71,4-5 1,2-2-123,1 0 0,4-2 103,-1-2 0,4-1 0,3-2 1,2-3-48,2 1 1,-1-1 36,3 1 0,1-2 73,1 0 0,-2 3-75,-2 3 0,-3 4 11,-4 3 76,-3 0 0,-8 9 197,-2 0 0,-4 6-155,-2 5 1,-5 4-55,-2 0 1,-4 4 114,0-2 1,-5 4-102,2 1 1,-4 0-69,2-2 1,-4 2 74,-1 0 1,0 0-10,1-5 1,-1 4-59,3-4 1,3 0-326,4-6 310,1 2 5,4-9 0,4 2-113,6-6 1,0 0-103,5 0 0,-3-3 146,2-1 0,2-3 24,2-2 0,5-1 5,2-3 0,4-3-10,1-2 0,1-1 22,3-1 0,2 1-25,0 1 0,2 0 20,-4 3 0,-2 0 140,-2 4 263,0 1-90,-12 7 0,0 1-110,-10 4 1,-5 4-110,-4 2 0,-2 6 7,-2 0 1,-2 0-56,-3 0 1,-2 0 75,0-1 1,-2 4 14,5-6 1,-6 5-130,3-3 0,0 1-43,0-3 1,3-2-12,4-2 1,2-1 116,7-2-373,2-1 1,2-3-94,4 0 389,2-3 0,4 0-82,1-4 1,6-2-57,0 0 1,4-5 260,3 1 0,2-1 16,2 0 1,1 1-38,-1 0 1,3 0-108,-1 2 1,-1 0 148,-7 5-102,-2-2 4,-11 7 0,-4 2 67,-10 5 1,-6 4 133,-6 3 0,-6 1-245,-2 1 0,-4-1 40,1 2 0,-2 0 9,1-1 1,-3 3 12,1-3 1,0 2 29,4-4 1,3 1-31,8-5 0,3-1-236,9-3 0,3-2 69,3-3 1,3 0 140,3 0 1,1 0-208,0 0 1,2-3 137,2-2 1,5-1 113,1 0 1,5-4-115,2-1 0,5-1 141,2-1 1,3-3-123,2 1 1,2-1 171,-1 0 0,0 2-111,-4-1 0,-3 2 80,-10 5 258,-5-1 0,-9 8 160,-6-1 1,-6 1-482,-5 1 1,-4 3 58,0 1 1,-5 2-173,0 1 1,-6 2 140,2 0 0,-8 2-122,1 0 1,-2 0 81,2 0 0,-3-1 23,3 1 0,-4 3-168,4-3 0,2 2-211,7-4-175,3 3 420,9-5 1,6 2-254,6-5 1,6-1 157,3-3 0,2 0 148,0 0 0,3 0-93,2 0 1,4-3-15,2-1 0,4-2 175,3-1 0,3 0 115,-1-2 1,4 2-15,-4-2 0,3-1-78,-3 2 0,-3-1 164,-8 2-211,-3 4 4,-12 0 0,-5 3 188,-8 0 1,-4 0 262,-3 0 1,-3 0-307,-2 3 1,-1-1-117,-1 3 1,-2 1-43,-3-2 0,0 2 108,-2 1 1,1-1-235,0 1 0,-2 1 121,1-2 0,0 5-101,5-5 0,4 0 103,5-1 0,3-3-15,6 2 0,2-2-536,7 0 1,2-1 213,6-1 0,1 0 342,1 0 1,5 0-67,4 0 0,4-3 93,1-2 1,4-1-85,-2 0 1,2-1 145,-5 1 0,0 0-83,-3 1 0,-4 0-55,-6 3 570,-2 0-134,-10 2 1,-3 0 13,-4 0 1,-4 0-127,-1 0 1,-3 1-417,1 1 1,-3 1 133,-2 4 1,-4 0-442,0-1 1,-4 4 233,-1 1 0,-2 3 147,-2 2 0,-1 2-427,3 0 1,3 0 497,7 0 0,3 4 0,5-2 0</inkml:trace>
  <inkml:trace contextRef="#ctx0" brushRef="#br0" timeOffset="2949">396 621 8210,'0'4'-1127,"0"0"682,0-2 388,0-2 1345,0 3-1055,3-3-29,-2 0-118,5 0 0,-5 0 15,4 0 0,-3 0 115,2-3-130,-2 3-62,4-6 1,-3 4-40,1-2 0,2 2 87,-2-3 1,0 4-129,0-1 1,-1-1 161,1 1-159,0-4 1,2 3 83,-1-4 0,1 4-8,-2 0 0,0 0-41,0-2 1,0 2-11,0-2 92,2 4-34,-2-5 14,2 2-6,1-2-47,-1-1 0,0 3 28,-1-1 0,0 3 20,-3-2-22,3 2-1,-1-4 20,2 3-25,1-4 0,-3 3-13,1-1 15,-4 4 0,5-3-42,-4 2 53,0 1-4,1-2-34,-2 3 5,4-3 30,-4 2 1,3-2-16,-2 1 67,-1 1-57,2-2 111,0 0-118,-3 2 1,3-2 2,-3 0 0,1 3 28,1-3-17,-1 3 1,2-1-114,-3-1 116,0 1-47,0-2 1,2 2 32,0-1-39,1 1 23,-3-2 0,0 1 24,2 0 3,-1 0 46,2 2-56,-3-3-4,0 2 0,1-2 114,1 3-119,-1 0-5,2 0 0,-3-3-3,0 3 0,0-3-4,3 3 13,-3 0-25,3-3 17,-3 2 0,0-2 2,3 0 1,-2 2 0,2-2 0,-3 1 0,3 1 0,-2-3 0,1 2 0,1 1 78,-2-2-73,5 0 25,-5 3 0,4-4-8,-3 2-10,0 1 1,-1-3-10,1 2-3,-1 1 0,4-2 25,-3 1 0,1 1-86,0-5 64,-3 5 62,6-5-68,-5 6 5,2-6-2,0 5 1,-3-3-1,3 2 1,-2 1 16,1-1-7,-1 1-2,2-2-5,-3 3 1,1-4 8,1 2-8,-1 1 1,2-3 8,-3 2-12,0 2-1,0-3-5,3 0 0,-3 1 12,2-2-10,-1 2 4,-1-4 1,2 5-9,1-3 5,-1 2 1,-1-3 0,1 3 1,-2-1 0,3 1 0,-3 0 0,0-2 0,3 2 0,-1-3 0,1 4 0,-1-1 0,-1-2 0,2 2 0,0-2 0,-3 2 0,2-3 0,0 4 6,0-1 0,-1-2 4,2 0 3,0-2-12,-3-1 1,4 3 0,-2-1 1,-1 3 15,1-2 1,0 2-8,0-3-6,-1 4-4,2-5-3,0 2 3,-3-2 1,4 0-1,-2 1 7,-1-1-6,2 3 0,-3-2-4,0 1 0,2 2 3,0-3 1,0 3 1,-2-2 0,3-1-23,-2-1 19,5-1-1,-5 0 1,5 1-1,-6-1 3,6 1-2,-5-1 1,3 3 0,-2-1 1,-1 3-1,1-2 0,-2 1 0,0-1 1,1 3 7,1-2 1,-1 0 25,2-1 1,-2 0-32,1-1 1,-1 3 10,1-2 0,-1 1-1,-1-1-1,0 3 26,3-5-19,-3 2 0,3 0-14,-3-1 1,1 4 0,1-1-10,-1-2 1,2 2 19,-3-2-26,0 3 1,0-3 15,0 2 0,1 1 4,1-1-9,-1 1-24,1-2 0,-2 2-488,0-2 0,0 9 616,0 0-71,0 2 1,0 1 21,0 0 0,0 0-59,0-3 1,-2 3 26,0 0 0,0 2-8,2-2 1,-2 2-29,-1 0 1,1 1 10,-1-1 1,2 2-4,-4-2 1,3 1 1,-2 1 1,2 0-1,-3-2 1,3 1 21,-2-4 0,1 4-19,-1-1 1,2-1 32,-3-2 1,4 0-25,-1-2 136,-2 1-27,3 0 17,-2-4-12,3 0 0,0-4 170,0-1 1,0 1-363,0-4 1,0 3 80,0-2 0,0-1-168,0-1 0,0-2 133,0 0 1,3 0-103,-1-3 0,1 2 73,-1-2 0,1 0 11,1 0 1,2-1-11,-1 1 1,0-1 2,-1 1 1,2-1-93,-2 4 1,0-1 100,0 2 1,-1 4-132,1 0 73,-2 3 120,0 0 1,-2 3-73,0 4 1,-2 0-11,-3 4 0,0 0-88,1 0 1,-4 1-136,4-1 0,-5-1-339,5 1 1,-4 0 245,4 3 1,-1-2 373,0-1 0,-3 4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25.177"/>
    </inkml:context>
    <inkml:brush xml:id="br0">
      <inkml:brushProperty name="width" value="0.05714" units="cm"/>
      <inkml:brushProperty name="height" value="0.05714" units="cm"/>
      <inkml:brushProperty name="color" value="#FCFCFC"/>
    </inkml:brush>
  </inkml:definitions>
  <inkml:trace contextRef="#ctx0" brushRef="#br0">14 308 8923,'-5'4'1502,"1"-2"-1219,2-1-281,0-1-90,2 0 329,0-3 1,0-1 205,0-3-276,0 1 0,0-1 144,0 1 1,0-3-131,0 0 0,2 0 93,0 3 0,1-4-17,-1-1 0,-1 1-76,1-1 0,1 1 12,-1-1-244,3-2 0,-3 3 144,2-1 0,-2 4 23,0 3-24,-1 2 0,-1-1 23,2 3-382,-1 0-130,2 0 158,-3 0 0,0 3 228,0 2 1,0 1-116,0 0 0,0 1 132,0-1 0,0 1-7,0 0 1,0-1-114,0 1 0,-1-1 440,-1 1-109,1 0 1,-1-1 34,2 1 1,-1-3-236,-1 1 54,1-1-400,-2 0 351,3-1 0,0-4-58,0-1 1,-1-3-46,-1-4 0,1-1 8,-1-3 0,1-1 107,1-1 0,0 1-94,0-2 0,0 0 184,0 1 1,0 0-169,0 4 454,0 2-248,3 2 0,-2 4-89,1 3 1,-1 4 33,-1 4 0,0 1-7,0 2 0,0 0-197,0 2 1,0-1 173,0-1 1,0 2-177,0-2 0,0-2 70,0 0-116,0-2 1,0 0 161,0 0-42,0-4-164,0 0 70,-3-3 0,2-3 40,-1-4 1,1-2 36,1-2 1,0-4 5,0 2 1,0-1-7,0 0 1,0 0 202,0 0 1,0-2-115,0 5 0,1 0-25,1 5 426,-1-1-94,5 3 1,-5 3-309,1 5 0,1 4-17,-1 5 0,0 2-90,-2 1 1,0 1 148,0-1 0,0 1-195,0-4 1,-2 4 112,0-4 1,0-1-111,2-4 114,-3 3 400,2-4-412,-2 0 1,2-4-241,-1-3 0,1-4 134,-1-3 1,1 0 51,1-4 1,0-2 33,0-3 1,0-1-23,0 1 1,0-2 49,0 0 0,0 0-54,0 0 0,0 2 123,0 0 0,1 3 179,1 0 12,-1 0 334,5 5-420,-5 2 1,4 6-68,-3 7 0,0 2 1,-2 5 0,0-1-44,0 0 1,0 0-12,0 1 1,0-1-199,0 0 0,0 0 41,0 0 0,0 1 106,0-1 1,-1 0-291,-1 0 0,1 0 251,-1 1 1,-1-2-204,1-1 1,-1 1-175,1-3 1,1-3-750,-1-1-113,1-1-515,-2 0 1676,3-1 0,-3-6 1,3-1-1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29.634"/>
    </inkml:context>
    <inkml:brush xml:id="br0">
      <inkml:brushProperty name="width" value="0.05714" units="cm"/>
      <inkml:brushProperty name="height" value="0.05714" units="cm"/>
      <inkml:brushProperty name="color" value="#FCFCFC"/>
    </inkml:brush>
  </inkml:definitions>
  <inkml:trace contextRef="#ctx0" brushRef="#br0">496 40 11182,'-3'4'62,"0"1"1,-4-2 0,1 1 56,2 1 0,4-3 0,5-2 1,2-3-175,2-1 1,1-2 66,-2 2 1,0 0-19,0 0 0,0 2-4,-2-3 1,1 4-111,0-1-774,-1 1 0,-2 0 800,-2-1-194,2 1 278,-4-2 0,1 4-95,-3 1 0,-3-1-6,0 1 0,0 0 0,-2 0 1,-2 1-46,0 1 195,-2 2 1,0-2 0,-2 2-163,0 1 162,0 0 0,-1-1 0,-1 2 72,0 0-85,-1 0 0,3 1 1,1-2 63,1-1-86,1-2 1,4 0-78,2-2 121,1-1 1,8-1 0,2-5 61,3-1-218,4-3 1,1 2 0,4-3-4,-1 1 104,2 1 0,-2-2 0,3 2-121,-2-1 115,3 0 0,-6 5 0,1 0-18,-1 1-5,-2-2 0,-6 4-32,-1-1 60,-5 4 0,-3 2 1,-6 3 526,-3-1-422,-5 4 0,0-2 1,-3 2 276,0 0-261,-4 1 0,3-3 1,-2 1 338,2-2-419,-1 2 1,5-2-1,-1 0 194,2-2-335,2-3 236,6 1-98,2-3 1,4-2 0,4-2-494,2-2 307,4 1 1,1-5 0,4 2-108,0-1 239,0 0 1,-1 2 0,-1 1-63,0-1 62,3 1 1,-4 1 10,1 1 101,-4 2 282,0-1-334,-8 6 1,-2 1 0,-8 3 21,-2-1 42,-5 4 0,2-2 0,-3 2 295,1 0-298,-3-2 1,3 0 0,-1 0 201,1 1-222,-1-1 0,6-3 163,-3-1-535,6-2 1,2 0-103,6-4 343,3 1 0,6-7 0,2 1-136,2 0 153,3-3 0,1 2 1,2-3-268,-2 2 259,2 0 0,-5 5 0,2 0-123,-2 1 154,-4 1 390,0 2-285,-7 3 0,-6 3 0,-6 3 47,-5 1-42,-3 1 0,-3 3 0,0-2 218,1-1-231,-1 2 0,0-4 0,1 2 188,1-2-171,2-5 0,5-1 129,0-3-438,6 0 1,0-3 0,8-4 118,3-3 0,4-3 106,3 0 0,2 1-298,1 1 155,2-2 0,-2 3 1,2-3-9,0 2 105,6-1 0,-9 6 1,4-1 3,-2 1 26,-1 1 0,-5 5-46,0 0 108,-6 0 0,-2 3 1,-8 3 224,-1 2-245,-3-1 0,-4 5 0,-4-1 29,0-1 56,-2 2 0,2-1 0,-2 1 271,1-1-275,-4 2 1,7-6 0,-5 2 124,1-2-191,3 3 1,2-6-368,3 0 208,6-2 0,-1-5 0,7-1-93,1-2 130,4-4 1,5 0 0,3-3-175,1-1 181,-1 1 1,3 2 0,-2 0-154,0 0 137,0 1 1,-1 0 0,-2 5-206,-1 0 339,-1 2 1,-6 3 0,0 1 202,-1 1-232,-4 2 1,-5 5 0,-4 2 14,0 2 52,-4 0 0,-2 0 0,-2 0 218,0 1-206,0-1 1,1 0 0,-1 0 40,0-2-132,2-2 0,0-3 0,5-2-374,3-1 212,3-3 1,2 0 0,4-3 66,1-1 26,2-5 1,5-1 0,2-3-524,2 0 426,0-1 0,1 1 1,1 1 42,0 1 54,0 1 0,-1 3 0,-2 2 204,-1 0-42,-1-1 0,-4 6 217,-2 0-368,-1 3 0,-4 5 0,-1 0 115,-2 0 60,-5 4 0,-2-2 0,-4 4-21,0-1-87,-4 3 0,5-2 1,-4 1 131,0-1-81,-1 0 1,1-1-1,1-1-101,1-4 193,1 1-104,4-8-132,5-1 1,3-5 0,4-3-575,4 0 518,-1-4 1,6-1 0,-1-2 46,2 0 58,2 1 0,-2 1 0,-1 1 49,-1 1 18,3-2 0,-4 8 0,0-1 86,0 2 73,-2 2 0,-2 3 304,-2 1-446,-1 5 1,-5 4 0,-2 4 123,-5 3-136,-1 1 1,-2 1 0,-1 0 150,0-1-124,-1-2 0,0 2 1,-1-2-130,1 0 153,-4-1 0,9-6 177,-3-1-220,6-1 1,1-5-380,5-3 249,4-6 0,2-2 1,2-3-797,1-1 726,2-4 0,2 2 0,2-3-3,0 1 52,0 0 1,-2 3 0,0 1-118,1 1 242,-2 1 1,-1 6 44,-2 2-139,-4 4 0,-1 8 0,-6 5-17,-5 4 335,-3 1 0,-2 0 0,-1 1 30,0 1-394,-6 3 0,3-1 1,-4 1-985,2-3 808,0 3 0,2-7 0,1 6 290,1-2 0,-2 3 0,1-1 1</inkml:trace>
  <inkml:trace contextRef="#ctx0" brushRef="#br0" timeOffset="1058">470 100 9828,'0'3'-1431,"0"0"1094,0-3 322,0 0 1,3 0 51,1 0 0,3 0-5,2-3 0,1 2 61,3-4-90,0 4 1,1-5 0,1 2-158,0-2 153,4-1 1,-4 1 0,3-1 1,1 0 0,1 1 7,-2-1 0,-1-1-15,-1 2 0,1-3-13,-6 5 0,-1 0 67,-6 0-3,2 3 41,-5-2 1,-1 3-69,-4 0 1,-3 2-37,-2 0 0,0 3 26,-2 0 0,-3 0 3,1 2 0,0-1 39,-2-2 1,-2 2 32,2-1-87,0 0 1,-1 1 0,-1-1 24,0 0-5,1-1 1,0 1 0,1-2 13,0 0-30,4 2 1,2-4-309,2 1-122,0-1 0,4-1 197,3 0 73,6 0 1,3-2 0,4-1-360,1-1 445,3 0 1,1-3 0,3-2 74,1 1 0,6-4 0,-4 2 0,5-4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33.007"/>
    </inkml:context>
    <inkml:brush xml:id="br0">
      <inkml:brushProperty name="width" value="0.05714" units="cm"/>
      <inkml:brushProperty name="height" value="0.05714" units="cm"/>
      <inkml:brushProperty name="color" value="#FCFCFC"/>
    </inkml:brush>
  </inkml:definitions>
  <inkml:trace contextRef="#ctx0" brushRef="#br0">1 0 7142,'4'0'292,"1"0"-290,0 0 1,-2 0 41,2 0 0,-1 0 27,3 0 1,-1 0 31,1 0-37,0 0 0,-1 0 389,1 0-394,0 3 0,-3-2 64,0 1 573,-2-1-276,4-1-279,-6 3 161,3-3-197,-3 3 0,-3-3-9,-1 0 1,0 0 72,0 0 39,0 0-119,-3 0 0,0 0 6,1 0 0,1 0 30,1 0-98,2 0 179,-3 0-581,4 0 158,-2 0-91,3 0 155,0 0 98,3 0 0,-2 1-22,4 1 1,-1-1 31,3 1-11,-1-1 0,1 1 5,0 0 1,-1 1 194,1-3 1,-3 0-147,1 0 1,-3 2 468,2 0-144,-2 0-244,1-2 374,-3 3-189,0-2 1,-3 2-149,-2-3 0,2 0 24,-2 0 0,1 0-10,-3 0 0,1 0 3,-1 0 1,0 0 117,1 0-57,-1 0 32,0 0-307,1 0 1,1 0-590,1 0 313,3 0 19,-2 0 280,9 0 1,-2 0-75,5 0 0,-2 0-59,0 0 69,-1 0 1,1 0 74,0 0 1,-3 0 57,0 0 137,1 0 0,-1 0-108,1 0 431,-4 0-150,2 0 75,-3 0-268,0 0 0,-3 0 115,-1 0-34,-2 0 1,-1 0-59,1 0 0,1-1 59,1-1 26,-1 1-32,-1-2-64,-1 3-693,3 0 229,1 0 373,3 0-542,0 0 1,3 0 204,2 0 0,-2 0 5,2 0 45,-1 0-40,3 3 193,0-2-140,-1 2-61,-2-3 757,-1 0 1123,-3 0-1166,0 0 1,-3 0 138,-2 0-569,0 0 1,-2 0 159,0 0 0,1 0-169,-1 0 1,3 0 135,-1 0 0,3 0 101,-2 0-2227,2 0-2865,-4 0 4863,6 0 0,-3-3 1,3-1-1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15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16383,'53'0'0,"3"0"0,-22 0 0,9 0 0,9 0 0,2 0 0,18 6 0,2-4 0,9 4 0,-9-6 0,6 0 0,-15 0 0,7 0 0,-18 0 0,7 0 0,-16 0 0,7 0 0,-9 0 0,0 0 0,0 0 0,0 0 0,0 0 0,0 0 0,0 0 0,-9 0 0,7 0 0,-16 0 0,16 0 0,-7 4 0,9-2 0,-9 2 0,7-4 0,-7 5 0,9-4 0,0 4 0,0-5 0,9 0 0,2 0 0,9 6 0,0-5 0,-9 5 0,-2-6 0,10 4 0,-14-2 0,14 2 0,-19 1 0,0-4 0,0 4 0,-9-1 0,-2-4 0,-9 4 0,-5-4 0,-4 0 0,3 0 0,-4 0 0,5 0 0,0 0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44.180"/>
    </inkml:context>
    <inkml:brush xml:id="br0">
      <inkml:brushProperty name="width" value="0.04286" units="cm"/>
      <inkml:brushProperty name="height" value="0.04286" units="cm"/>
      <inkml:brushProperty name="color" value="#FCFCFC"/>
    </inkml:brush>
  </inkml:definitions>
  <inkml:trace contextRef="#ctx0" brushRef="#br0">46 357 8428,'-13'-10'-403,"0"1"0,3 3 557,2 2 0,6 1 180,5 6 0,4 3-165,4 5 1,4 2-55,2 2 0,2 1 235,0 3 1,0 5-126,0-1 1,1 4-75,-1-4 0,0 3-45,0 0 1,0 1-159,-2-3 0,1-2 63,-3-1 0,-1-4 52,-3-5 0,-2 1-526,-3-5 342,-2-2 1,-2-4-298,-4-4 1,-2-5 162,-5-3 1,-3-5 69,-3 0 0,-5-5 54,1 1 0,-5-6 172,1 2 0,1-3 56,0 5 1,2-2-118,3 4 0,1-1-75,10 8 236,1 3 1,11 10 840,5 8 0,6 7-492,7 7 1,1 4-168,1 1 1,-1 2-1,-2-2 1,1 4-142,-2-2 1,-3 2 75,-2-4 1,-4-4 245,-2-5-742,-2-2 1,-9-11 177,0-4 1,-6-5-539,-5-5 1,-4-6 301,-2-5 1,-4-3 185,-3-4 1,-2-2-215,0 1 0,-3-4 68,4 1 1,-4-1 349,3-1 0,1 1-77,5 3 1,3 3 39,7 7 1,4 5-112,6 9 1,3 1 436,3 6 0,6 4-158,0 6 0,6 2-98,-1 4 0,3 4 134,-1 0 0,3 1 137,-5 0 0,0-2-346,-4-3 1,1 2 52,-1-2 0,1 0-117,-6-6 0,-2-1 236,-4-6-301,-1-2 0,-2-2 0,-1-2-183,-2-2 0,-5-5 285,-2-4 1,-4-4-458,-2-2 0,-1-1 115,1-1 1,0-1 261,2 1 1,2 3-150,5 4 386,1-1 1,5 9-84,4 2 0,4 7 394,7 6 0,3 6-189,1 2 1,1 2-22,-1 1 0,-2-3-92,-5 0 0,2 0-12,-4-4 0,0-2-413,-4-3 172,2-5 140,-5 1 0,-1-7-208,-4-1 1,-5-4-535,-2-5 1,-1-4 361,-3-2 1,-1-2 3,-1 0 0,-2 0 249,2 0 1,1-2 98,2 2 0,1-3 19,2 7-87,5-1 0,3 13 510,6 0 1,2 8-202,5 6 0,3 7-95,4 3 0,1 5-80,-3 0 1,2 2 38,-2-4 1,-1 3 11,-3-6 0,0 0 170,-5-8-567,-1 2 179,-5-8 1,-3-4-388,-1-5 1,-2-6 169,-3-5 1,-3-2 15,-3-2 1,-4-5 102,2 1 0,-3-3-113,2 1 1,3-1 66,0 5 0,4 0 313,3 6 1,1 2 385,3 4 1,2 4-263,4 3 0,2 6 65,5 5 0,1 4-88,3 2 0,-1 1-22,-2 2 1,2-2-19,-4-1 1,3 1 68,-2-3 0,-2-1-15,-2-3-807,0-2-81,-4-5 0,2-2 269,-3-4 0,-2-5 249,0-3 1,-3-2 11,0-1 0,2-2-49,-1 0 1,2-2 22,0 2 1,1 0-43,1 5 293,0 1 1,3 5 334,1 2 1,5 7-89,2 3 0,1 6-134,1 1 1,-1 5-18,-2-1 0,1 2-47,-4-2 1,0-3-61,-5-4 47,0-2 0,-3-6-11,-1-2 0,-2-5-319,-5-3 0,-1-6-388,-3-5 1,1-5 225,-1-1 1,-1-1 177,1 0 1,-3-4 135,5 2 1,-2-6-83,5 6 1,0-1 1,4 8 0,2 5 200,4 7 1,2 4 264,5 5 0,1 8-176,5 5 1,3 8 98,1 5 1,4 5-13,-4 1 1,1 2-103,-3-4 1,1 2-175,-6-6 1,2 3 146,-6-5 1,2-4-456,-3-4 310,-2-6 0,-5-9 14,0-3 0,-3-5-291,-1-6 1,-5-6-387,-1-2 0,-5-9 325,-3 0 0,1-6 121,0 5 1,-3-6 313,2 3 0,-4-6-158,3 1 0,1-1 311,3 4 1,3-1-82,1 8 1,4 4-114,5 12 1,5 6 263,4 5 0,3 7 267,4 8 0,6 5-116,3 7 1,0 5-93,1 2 1,-2 4-222,2-4 1,-2 5 77,-3-7 0,-2 2 32,-2-6 0,-3-1-147,-1-6 0,-2-1-556,-2-7 102,-4-5 0,-1-6-444,-4-4 1,-2-5 194,-4-6 1,-3-5 217,-4-6 0,-4-3 136,-2-1 1,-5-5 18,0-1 1,0-1 350,1-2 0,1 0-116,-2 1 0,2-2-146,5 8 1,5 4 402,7 7 211,4 5 0,7 13 384,5 8 0,4 9-384,8 6 1,2 6-139,3 2 0,2 8-118,0-2 0,-1 3-185,-4-3 1,1 0 192,-5-4 1,1 0-7,-5-6 1,-1 0-233,-3-7 1,-3-2-811,-3-6 263,-3-5 0,-2-4 257,0-4 0,-3-4-202,-4-5 1,-5-5 184,-5-3 0,-2-4-5,-2-4 1,-4-4 191,0-1 0,-4-4 201,3 4 0,-1-4-218,1 0 1,2-1-37,2 3 0,5 4 500,9 9 1,4 6-127,8 8 0,4 8 560,7 8 0,6 7-325,5 10 0,5 3-55,-1 5 1,3 3-119,-5 2 1,4 2-17,-7-5 1,-1 1-2,-5-5 1,-1-2-231,-5-5 1,0 1-563,-4-9 369,-1 0-50,-4-7 1,-3-4 76,-5-6 1,-3-8-452,-6-5 0,-5-7 191,-1-1 1,-7-6 54,-2-3 0,-1-2 193,-1 0 1,2-2 245,0 0 1,-1-2-106,5 1 0,2 3-106,7 4 1,7 7 336,8 10 0,6 6-104,7 10 0,8 5 613,7 10 0,5 7-285,1 5 1,3 8-68,-3-2 1,1 6-196,-3-6 1,2 3-23,-8-5 0,1 1 73,-10-9 0,2 0 250,-4-9-975,-3-1 417,-5-11 1,-7-4-532,-5-7 1,-6-6 203,-4-3 1,-6-5-36,-2-6 0,-7-6 250,-2-2 1,-3-3 68,3 3 0,-5-5 112,5 2 0,-5-5-177,7 1 1,2 4 296,9 5 0,5 3-75,10 10 0,4 4 218,7 8 1,5 6 90,5 6 1,7 5 204,1 8 0,9 4-271,1 4 0,2 4-164,-5-2 0,1 2 61,-6-4 1,1 1 41,-2-4 0,-4 1-343,-3-7 1,-3 1 88,-5-5-81,-2 0 1,-6-6-7,-3-2-207,-3-6 0,-7-5 1,-3-4-59,-3-2 1,-8-4 24,-2-5 0,-6-3 202,0-2 1,-5-3 8,0-1 0,-3-4 152,3 2 0,-1-4-143,6 4 1,3-1 288,8 8 91,8 2 1,14 16 188,9 5 0,11 9-132,7 10 0,7 6 155,4 5 0,5 6-264,-1 0 1,4 5-20,-4-5 0,0 3-85,-7-7 0,2 4 120,-11-11 0,2 3-250,-8-6 0,-4-2 101,-6-5 84,-2-3-302,-8-9 0,-2-1-227,-5-4 1,-6-4-31,-5-5 1,-8-4 157,-2-2 1,-6-4 106,-1-3 0,-5 0 26,3 0 0,-6-3-38,4 2 1,-3-5 80,5 3 1,-1-3 173,9 5 1,1-2-158,10 6 197,6 2 1,14 10 464,8 4 1,7 10-280,8 3 0,5 6-172,3 3 0,2 5-18,-2 1 0,5 2 158,-3 1 0,1-1-100,-5-2 0,-2 1-206,-2-5 1,-1 3 116,-5-5 0,-5 0-285,-4-4 277,0 0 1,-9-6-26,-2-2 1,-4-4-576,-5-1 0,-3-3 239,-3-1 0,-6-5 20,-7-1 1,-3-5 82,-5-3 0,-3-3 11,-2-2 1,-3-2 113,4-1 0,-2 0 125,2 1 0,4-2 13,6 1 0,8 5-122,11 8 1,9 6 511,9 5 0,8 6-208,7 4 0,7 6 61,8 7 0,2 4-148,4 3 1,1 4-57,-4-2 1,5 2-55,-6-4 0,-2 1 5,-5-3 1,-2-1-204,-4-5 1,-2-1 155,-7-6 1,-4-2-163,-6-5 103,-5-2 1,-2-1 49,-4-3 0,-2-1-109,-5-1 1,-6-4-170,-7-5 1,-7-5 47,-3-3 0,-5-1-292,1-3 0,-5 0 455,0-1 0,-2-2-22,6 2 0,0 1 168,5 4 0,5 1-154,10 3 13,4 0 0,13 11-21,4-1 482,8 7 1,6 2 0,5 5-39,2 1 1,7 4-67,0 1 1,5 5-281,-2-3 1,2 4 109,-5-4 0,-1 3-201,-3-3 1,-1 0 131,-4-2 0,0 2-227,-8-7 1,-3-1-131,-6-5 240,-2-2 0,-5 1-90,-1-3 0,-5-3-186,-3-2 0,-6-2 48,-3-2 0,-7-5 133,-6-1 1,-3-3 192,-3-1 0,0-3-107,1 1 1,1-2 171,4 1 0,5 4-41,8 5-75,5 4 0,14 6 209,9 3 1,11 6 353,8 7 1,7 3-271,4 3 1,5 3-116,-1 1 0,-1 0-182,-3 1 0,-3-2 160,-4-1 1,0 0 10,-8-6 1,-2-3-156,-7-3-530,0-5-16,-11-1 82,-1-3 0,-9-3 296,-2-1 0,-7-3 69,-2-1 0,-7-2-13,-4-3 0,-2-2-3,3 0 1,-5-2 141,2 2 1,-3-2-81,3 2 1,-2-2-20,2 2 1,-3-2 81,10 2 0,-3-2 355,11 4-127,1 2 1,15 8-163,6 3 0,5 3 170,10 3 0,3 4-54,5 0 1,3 5-25,-1 0 1,5 4-61,-5-2 0,2 3 24,-9-3 0,3 0-86,-6-2 0,2 0-280,-7-4-171,0-2 320,-10-3-66,-4-3 0,-7-3 137,-5 0 1,-1-3-429,-3-1 1,-7-2 112,-1-3 0,-7-2 210,0-4 1,-4 1 51,0-3 0,-6 1-13,4-1 1,-3-1 154,5 3 1,2-2-182,9 5 436,2 0 1,13 9-152,4 0 0,8 3 87,6 3 1,7 3-70,4 5 0,7 1-88,0 1 1,4 2 6,-4 0 1,2 2 2,-4-2 0,1 1-176,-4-3 1,2 3 103,-6-6 0,0 1-384,-4-5 102,2 1-44,-9-4 152,0 0 0,-10-3 20,-5 0 1,-1-2-7,-3 0 1,-4-3-160,-4 1 0,-4-5 103,-3-2 0,-5-3 61,-1-1 0,-4-1 158,4 2 0,-2 0-93,4-1 1,2 0 119,5 2 0,3 2 127,10 4 65,2 4 0,15 1-216,4 4 0,9 2-12,3 5 0,7 1 292,-2 2 0,4 3-74,-4 0 0,3 3-263,-4-4 1,-1 1 120,-2-5 1,-4 2-262,-5-4 1,-1-1 130,-3-3-628,-6-3 526,-2 2 1,-5-5 69,-2 0 1,-3 0-116,-3 2 1,-3-3 85,-4-1 0,-4-3-51,-5-1 0,-1-2 43,0-3 0,-3 0 156,0 0 0,-4 1-58,2-1 0,-3-2 19,3 0 0,3 1 13,4 3 1,4 2 370,9 2-222,3 4 0,6 0-86,5 3 0,6 5 100,7 1 1,5 3-59,4-1 0,2 4-129,2 3 0,0 0 154,-5-2-215,2 0 0,-4 0 0,1-1 29,-2-1 1,-2-2-178,-5-3 0,0 0 137,-5-2 18,0-1-646,-7-3 407,-3 0 0,-3-1 189,-4-1 0,-4 1-52,-2-3 1,-5-3-2,-1-1 0,-5-4 69,-1 1 1,-7-1 113,4 0 1,-4-1-134,2 0 1,1-1 10,1 1 0,-1-1 233,5 3 1,4 2 33,7 3 7,6-1 0,5 7-48,4-2 1,5 3-95,3 1 0,8 4 97,3 0 1,6 1-23,1 4 0,2 0-154,0 2 1,1 2 96,-1 0 1,0 0-88,-2-3 1,0 1 71,-2 0 0,-2-1-252,-3-1 1,-1-2-91,-7-2 137,-2-4 142,-7 0 1,-4-3 13,-4 0 1,-3-1-297,-1-1 1,-5 0 78,-4-4 0,-7 0 126,-1-5 0,-5 0-1,0-1 0,-1-3 43,1 0 1,-5-3-45,0 1 1,-5-2-22,4 0 0,-2 0 111,6 2 0,6 0 573,9 4-272,4 2 0,13 7-134,4 2 1,6 5-5,7 4 1,4 0-51,7 3 0,1 3-82,3 2 1,0 2-16,0-2 1,0 2-11,-3-2 0,1 2-7,-4-2 1,2 0-156,-7-5 1,3 2-348,-6-4 210,2 1 147,-10-3 49,0-2 0,-10-2 41,-2-4 1,-6 0-40,0-2 1,-7 0-147,-5-3 0,-2-3 145,-3-1 1,-5-5 55,0 4 0,-5-7 98,3 2 1,-3-3-78,3 3 1,-2-1 183,6 1 1,-2-1-87,9 3-31,1 0 0,13 8-52,5 3 0,7 4 60,6 4 1,6 1 130,2 6 0,9 2 167,0 2 0,5 2-374,-3 0 1,2 1 100,-4-1 1,-1 1-150,-3-3 1,0-1 77,-3-3-68,1 1 1,-8-5-2,-1 2-321,-5-2 268,-1-3 98,-7-2 0,-4-4-315,-2 0 0,-4-1 95,-3 1 0,-3-1 161,-3-4 1,-3-2-26,-2-2 0,-2-1 79,0-1 1,-3 0-91,3 1 0,-3-2-12,1-1 1,4 2 126,5 0 532,5 4-373,8 5 1,7 1 170,5 3 0,9 4-169,6 2 1,6 3-107,1 1 0,2 5 19,-3-3 1,3 3 0,-5-3 0,2 1-180,-6 0 0,2-3 40,-4-1 1,0-1-141,-6-1 0,-2 0-175,-4-5 222,-4 0 173,0-2-75,-8 0 0,-3-3-1,-7-1 1,-2-2-81,-2 0 0,-5-3-94,-2-2 0,-3-3 199,1 1 1,-2-3 4,3 3 1,-6-4 23,1 0 0,0-1 13,7 1 0,0 2 260,10 4-212,1 2-63,11 6 0,3 0 25,4 6 358,4 0 0,2 6 1,1 2-116,0 1 0,0 1-299,1 0 1,-1-1 113,0-1 0,-4 0 47,-1-2-258,1-1 0,-4-3 83,1-1-277,-1-3 1,-4 1 94,-1-4 1,-5-4 121,-3-5 1,-5-2 78,-2-2 1,-3-3-21,0-4 1,-2-2 28,2 1 1,0-2-1,0 2 1,2-3 90,1 2 0,1-2-110,3 5 1,1-2 105,2 4 1,-1-2-75,4 6 1,0-1 14,5 7-14,0 1-11,2 4 432,0 1 88,0 9 1,3 0-449,1 5 1,4 4 40,1 0 1,1 1-197,-1 1 1,1 1 127,-1 2 1,2 0-115,-3-3 1,3 1 83,-3-1 1,1 0 3,-3-4 1,0 1-191,-2-6-329,-1 1-92,-3-5 0,0-3 229,-3-5 1,-3-3 315,-5-6 1,-1-4-63,-1-2 0,-2-2 192,-2-3 1,-1-1-159,1 2-8,-2-2 0,6 1 1,-2 1 212,1 1 1,4 4 177,2 3 1,1 2 129,3 2-381,1 5 1,4 4 472,1 4 1,4 4-188,5 5 0,3 6-267,1 2 0,5 7 82,-1 0 1,1 3 24,-3-1 1,2 2-237,-2-3 0,-1 1-24,-1-5 1,-5 1-72,-1-5 1,-2-1-67,0-6 18,-4-4 0,-1-3 107,-4-5 0,0-3-483,-4-1 1,-2-7 197,-5-1 1,-2-8 141,0 1 0,-4-7 47,2 1 1,-3-2 193,3 1 1,-2-1 65,0 1 1,0-3-74,2 3 1,2 0 183,4 3 0,3 4 109,4 6 198,1 3 1,3 7-188,0 3 1,5 8-143,4 5 1,5 7 35,3 1 1,2 6 141,0 3 0,0 1-333,1-1 0,-2 0 177,-1-4 0,1 3-290,-3-4 1,-1 1 62,-3-5 0,0 0-291,-2-6 0,0-1-118,-3-6 337,-2 1 0,-2-12-251,-4-1 1,-3-6-313,-3-5 0,-4-5 537,-3-4 0,-5-6-88,0 2 1,0-6 304,0 2 1,0-3-80,1 3 0,-4-6 166,6 6 0,-2-5-45,4 5 0,1 1-49,3 5 599,5-1-409,3 16 0,4-1 357,1 12 0,4 9-214,5 6 0,4 8-268,2 5 0,4 5 63,0 1 0,2 4-158,-4-4 1,3 6 165,-5-6 1,3 3-10,-6-7 0,1 1-118,-5-8 0,3 2-242,-3-5 0,-1-1-1107,-3-6 918,1-2 0,-7-8-374,2-3 1,-4-6 304,-2-4 1,-5-6 175,-4-3 0,-3-4 3,-3-5 1,0-3-35,0-1 0,-2-3 104,2 5 0,-4-4 338,4 1 0,-1-1 230,5 1 1,-1-1-246,5 6 1,-1-2 431,6 6-187,-2 4-275,7 7 0,-1 9 62,4 6 0,3 7 218,3 4 0,4 7 162,3 6 1,5 6-298,-1 0 0,3 4-231,-2-2 0,2 2 188,-5-4 0,2 3-309,-4-5 1,1 1 37,-3-5 0,3-1-289,-5-5 1,2 0-54,-5-6 260,-2-4 0,-3-5-223,-3-7 1,-3-6-392,-2-4 1,-3-4 330,-3-3 0,-3-8 168,-1 0 0,-5-8 287,1 3 0,-2-3-73,2 3 0,0-3 156,2 5 0,-1-7-49,1 3 0,2-2-79,2 6 1,4 2 626,4 11-368,2 3 0,4 11-212,1 3 1,5 9 12,3 8 0,5 7 672,2 6 0,4 5-289,1 0 1,-2 4-299,-3-7 1,1 6 52,-3-6 1,0 3 27,-2-8 0,-2 2-288,-2-6 1,2 2-433,-5-8 0,0 0 74,-2-6 362,-3-5 1,2-4-714,-3-4 1,-3-5 30,-4-6 555,-2-6 1,-5-2 0,-1-5-104,-2-2 0,-1-2 11,-1 0 0,0-3 300,2 3 0,-3-5 460,3 3 0,-2-1-146,4 1 0,0-1-138,5 3 0,-2 2-12,4 8 1,2 5-34,4 7 168,1 3 1,2 5-74,1 5 1,2 4-128,5 4 1,3 8 110,3 4 1,5 7 190,-1 0 0,2 3-439,-2-1 0,2 0 37,-2 0 0,3 3-41,-5-5 1,3 3 71,-3-1 0,1-1-507,-1-5 0,1 1 187,-3-5 0,-5-6-184,-4-8 31,-4-5 0,-2-8-83,-7-8 1,-3-5 252,-5-5 1,-1-4 43,-3-3 1,-3-5-8,1 1 1,0-3-4,1 0 0,2 0 490,1 3 1,-3-4-159,3 4 0,0-1-132,4 1 0,1 4 334,4 4 590,2 5-78,6 12 1,2 5-385,2 8 0,3 7-147,6 6 1,2 4-63,0 5 1,4 2-156,-2 2 0,3 1 97,-3-5 1,-1 2 89,-1-2 1,0 0-303,-2-4 1,2 4-452,-4-7 0,2 2 22,-2-4 0,0-1 204,-3-3 1,1-1-401,-5-5 505,-1-4 0,-3-5-277,-4-4 0,-5-4 63,-1-3 0,-5-4 139,-3-2 1,0-4 99,-1 0 1,-1-3 172,1 3 1,3 0 106,1 4 1,2 0-103,2 4 412,2-1 0,7 10-188,4-1 0,5 10 33,8 3 0,6 9-17,2 2 1,6 6-40,-3 1 1,2 1-174,-2-1 0,0 1 51,-5-1 0,2 0-174,-4-5 0,1-1 109,-7-5 0,-1-1-286,-5-5-14,1 0 189,-8-6 1,0-1 69,-4-4 1,-2-1-58,-3-4 1,-3-2-254,-3-2 1,-5-3-329,1-1 0,-4-2 535,2 2 1,0-1-42,4 3 0,0-2 214,4 5 0,-1 0-149,6 2 9,-1 1 1,7 3 328,4 2 0,5 5 240,8 3 0,5 4-193,3 2 0,4 5-55,1 2 1,4 1-208,-2 4 1,1-4 87,-5 2 0,3-3-199,-6-2 0,1 1 121,-5-3 0,-4-1-295,-5-3 131,3-2 109,-12-5 1,2-2-8,-7-2 1,-2-2-19,-1 0 0,-5-5-720,-3 1 1,-2-7 282,-3 3 1,-1-5 344,0 4 1,-3-2-56,3 2 0,-1-1 244,4 2 1,0-2-114,7 4 120,-2-1 14,6 3 0,1 2 183,6 2 0,6 4 104,4 3 1,3 0-128,2 2 1,3 2-131,1 2 1,4 0-9,-4 0 1,0 0-128,-4-2 0,3 1 134,-6-1 0,3-1 136,-3-1-314,1 2-466,0-2 6,-3 3 329,-1-4-9,-5-2 0,-2-2-33,-4-2 73,1 0 0,-2 0-10,0 0-25,3-2-104,-3 1 0,3-2 389,0 3 160,0 0-83,3 0 0,0 1-99,1 1 0,3-1-30,-3 4 0,5-3-6,-5 2 1,5-2-36,-2 2 0,1-2-168,-2 3 1,0-4 112,1 1 0,-1 0-332,1 0 0,-3-1-98,0 1-980,1-2 729,1 0 721,0 0 0,1 3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47.603"/>
    </inkml:context>
    <inkml:brush xml:id="br0">
      <inkml:brushProperty name="width" value="0.04286" units="cm"/>
      <inkml:brushProperty name="height" value="0.04286" units="cm"/>
      <inkml:brushProperty name="color" value="#FCFCFC"/>
    </inkml:brush>
  </inkml:definitions>
  <inkml:trace contextRef="#ctx0" brushRef="#br0">90 2050 8253,'-3'12'43,"-1"-1"209,-2-2 0,2-6 16,0 0 0,2-3-773,-3-3 0,3-4 294,-2-5 1,0-6 120,0-4 0,-1-4 173,0 0 0,0-4-10,-2 0 0,1-3 60,2-1 0,-1-5-47,3 0 0,-2-2-68,2 2 0,-1-1 128,3 8 0,0-3 13,0 9 1,0 0-72,0 8-61,0 1 1,1 11 112,1 0 1,-1 3 89,1 8 1,0 3-301,0 6 1,-1 6 102,3 6 1,1 5-73,1 3 0,0 7 106,-2 0 1,1 4 37,-3-2 1,2-1-65,-1-1 0,1 0 2,-2-7 0,0 3-50,-2-9-17,0-2 0,0-16-690,0-6 492,0-14 0,-2-7 184,0-8 0,-3-4-9,1-1 1,-2-6-11,0-3 0,-1-4-2,1 1 1,0-4 107,2 1 0,-1-5-4,3 5 0,-1 1 206,3 8 0,0 4 99,0 8-268,0 4 1,0 16 315,0 2 0,0 7-87,0 6 1,3 4-310,-1 5 1,2 4 83,-2 6 1,2 6-130,-1 0 1,-1 8 155,1-4 1,-2 5 2,3-2 1,-2 3-228,3-1 0,-3 2 113,2-7 0,-2-1-198,2-9 248,-2-5-29,1-11 0,-3-12-231,0-13 0,0-4-373,0-7 1,-1-3 334,-1-5 1,-1-4 146,-1-3 0,-2-4 149,2 0 0,0-5-106,0 5 1,3-3 177,-2 3 1,1 0-55,-1 5 0,1 2 92,2 10-98,3 6 0,0 13 159,1 7 1,1 6-124,-3 6 1,3 6 171,0 6 0,0 5-166,-1 6 1,2 3-15,-2 3 1,-1-1 139,2 1 0,-4 0-115,1 0 0,1 4-144,-1-6 0,1-3 28,-1-6 1,-1-4 45,1-9-224,-1-4 1,-1-15-333,0-2 1,0-8 233,0-5 0,-3-9 133,-1-4 1,-2-7 97,0-4 1,-1-5-97,1 1 0,-1-7-26,1 3 0,2-3 89,-1 3 1,4 0 184,-1 6 1,2 4-86,2 13 0,2 10 141,2 9 0,0 8 192,1 6 0,-1 6-140,1 9 0,-2 4-13,0 4 1,0 5-82,-3 1 0,0 4 149,-2-3 0,2 1-88,0-2 1,0 1-20,-2-2 0,0 0-88,0-9 1,0-3-283,-3-8-78,3-4 0,-3-8 147,3-7 0,0-4-260,0-7 0,-2-5 124,0-1 1,-3-10 247,0-1 0,0-7-97,-2 1 0,3-7-33,0 5 1,-1-7 105,-1 6 1,2-6 202,-1 4 1,4 1 220,-1 8-266,1 4 205,1 15 0,1 6-104,1 9 0,-1 10-166,4 5 0,-1 7 83,2 6 0,1 6-9,-1 0 0,1 8 31,-1-4 0,0 6 13,1-3 1,-1 4-106,-2-4 1,2 3 59,-2-8 0,1 5-290,2-9 0,-1-3-53,-2-10-85,2-2 1,-6-18-13,2-1 0,-1-7-63,-1-4 0,0-4 237,0-5 0,-3-5 11,-1-5 0,-2-5 189,0-2 0,-3-7-138,1 3 0,-3-8 174,3 7 0,-3-7-48,2 4 0,1 0 120,4 13 1,1 0 16,3 13 0,0 4 151,0 13 0,1 4-126,1 9 0,2 5-90,2 8 0,3 8-158,-1 2 1,1 8 143,-3-3 1,-1 8 153,-1-4 1,-1 6-94,2-7 1,-2 5-145,-1-7 0,-1 6 9,1-8 1,2 1-167,0-11 1,0-2 172,0-13 21,-3 0 0,2-13-586,-3 0 1,0-6 0,0-5 0,0-4 343,0-5 1,0-4 28,0-4 1,-3-7 207,-1 1 1,-4-9-62,0 3 1,0-3 82,4 7 1,-1-1-167,2 9 0,1 0 73,2 9 1,1 7 138,1 10 1,2 11 102,2 8 1,0 10-56,1 7 1,-1 5-146,1 2 0,-2 3 267,0-3 1,-2 5-15,-3-5 0,0-1-35,0-5 0,-3-5-151,1-9 0,-3-4-172,1-8 0,1-4 1,0-8-315,0-4 0,3-7 20,-2-5 0,-1-7 153,1 0 1,-3-8-33,0-3 1,2-7-27,-1-1 319,-1-4 1,1 1 0,0-3-71,-1-1 0,-1-7 239,0 6 0,-2-2-186,0 4 0,2-1 64,-1 3 1,1-2 148,1 8 0,3 2-48,-1 7 1,3 2-248,0 11 1,0 2 124,3 13 0,-3 2 10,2 6 1,-1 2 29,-1 5 0,2 4 79,0 6 1,3 6-121,0 5 1,-2 7 4,1 1 1,-2 6-140,0-1 1,1 2 91,-1-4 0,0 2 166,-2-4 1,0 3-94,0-10 41,0-6 0,-2-8 0,0-9-299,0-5 0,-1-9-286,-1-10 0,0-9 287,0-6 1,0-9 142,-3-4 0,3-9-13,0 3 1,2-7-48,0 2 1,1-5 121,1-1 1,0-5-48,0 7 0,0 0 185,0 8 1,2 4-156,1 12 1,1 3 95,-2 11 438,3 8 0,-4 8-239,1 8 1,-1 4-394,-1 7 1,0 4 119,0 5 0,0 8-141,0 2 0,-3 10 137,1 1-94,0 4 1,2 4 0,0 1 34,0-1 1,0 8-9,0-5 0,1 0 82,1-7 1,-1-4-108,1-11 153,-1-7 0,-1-21-58,0-6 0,0-12-639,0-9 1,0-7 265,0-4 0,-3-6 193,1-5 1,-2-4 78,2 0 1,0-9 24,2 5 0,0-6 141,0 4 0,0-3-134,0 4 0,0-3-57,0 10 1,0 5 35,0 10 674,0 4-198,3 16 1,-3 6 102,2 10 1,-2 8-366,-2 1 1,2 6-329,-3 5 0,3 3-18,0 5 0,0 6 195,0 3 0,0 5-73,0-3 0,0 3 64,0-1 1,0 3-5,0-5 1,0 1 32,0-12 1,0-6-18,0-11-23,0-7 1,0-13 57,0-8 1,0-7-594,0-8 1,-2-5 235,-1-6 1,1-5 301,-1-3 0,3-9-49,-2 1 0,1-4 78,1 6 1,0-5-122,0 4 1,3 0 169,1 10 1,2 7-50,0 16 0,0 8-16,-2 13 1,1 5 290,-3 6 1,1 8-111,-1 7 0,-1 6 22,1 2 0,-1 6-92,-1 1 1,0 4 51,0-4 0,-2 6-95,-1-4 1,1 7 16,2-5 1,0 4-38,0-6 0,0 0-149,0-13 1,0 1 121,0-12 0,2-5-145,1-12 0,-1-5-383,-2-10 0,2-3 193,0-8 0,0-6 148,-2-4 0,0-9 37,0-2 1,-2-10 208,0-3 0,-1-4-69,1 3 0,1-6 64,-1 5 1,1-8-105,1 6 1,0 1 158,0 14 0,2 3-33,1 16-85,2 4 0,-5 16-12,2 6 0,-1 6 194,-1 6 0,0 7 241,0 2 0,-1 6-226,-1 3 1,2 9-78,-3 1 1,1 10-231,-1-3 1,1 5-36,2-2 0,0 5-45,0-4 0,0 13 147,0-4 1,0 0-105,0-8 1,2-3 47,1-13 0,-1-3 96,-2-16 0,0-6-43,0-11 1,0-6-3,0-5 1,2-7-447,0-6 1,0-6 172,-2-4 1,0-5 338,0 0 0,0-10-152,0-3 0,0-3 181,0 6 1,0-6-113,0 5 1,0-9 107,0 3 0,0-1-102,0 10 1,1 3 68,1 14 1,-1 5 264,4 10 1,-4 6-195,1 9 0,-1 6 273,-1 5 0,0 7-96,0 6 0,0 6-167,0 4 1,0 9 34,0 0 1,0 11-282,0-2 1,0 3 28,0-3 1,0 7 138,0-4 1,-1 9-72,-1-7 1,1-3 24,-1-11 0,1-10 470,-1-11-348,1-10 1,-2-17-686,3-8 1,0-10 263,0-5 1,0-10 207,0-5 1,0-6 34,0 0 1,0-5-41,0 1 1,1-7 142,1 4 1,2-1-3,2 1 1,0 2-53,1 10 1,-1 2-86,-2 16 294,2 6 0,-6 18-51,2 8 0,-1 9 38,-1 9 1,0 6-91,0 5 0,-3 6-38,-1 2 0,0 4 226,0-2 0,0 4 21,-3-2 1,2 3-294,0-3 1,0 6 124,3-6 1,0 1-322,2-5 1,1-4 79,1-7 0,-1-4-654,4-10 553,-4-7 0,4-10 108,-3-8 1,3-2-805,0-10 0,-2-2 7,1-5 0,-2-2 905,0-2 0,2-4 0,-1-2 0</inkml:trace>
  <inkml:trace contextRef="#ctx0" brushRef="#br0" timeOffset="1592">77 850 8450,'0'13'-606,"-2"0"-189,0 0 1,0-3 1252,2-2-360,0-3 0,-2-4 3,0-5 0,0-4-125,2-7 0,-3-2 321,1-4 0,-1-5-104,1-4 0,2-2-176,-3-2 0,1-4 103,-1-3 1,1-6 170,2-1 1,-2-5 8,0 2 0,0-3-197,2 5 1,0-4 2,0 8 0,1 2 15,1 9 1,1 2-198,1 8 0,1 0 158,-3 9 109,3 1-148,-4 11 0,2 6-123,-3 5 1,0 7-38,0 4 0,0 6 142,0 5 0,0 7-65,0 1 0,0 5 64,0 0 1,0 2 29,0 0 1,0 7-25,0-3 1,0 3 0,0-1 0,0-2 45,2-4 0,-1-3 74,1-10-412,-1-10 0,-1-10 117,0-12 1,0-7 114,0-5 0,1-8 19,1-5 0,-1-6-35,1-3 1,-2-8 42,-2-1 0,1-6-2,-1 0 0,-1-3 32,1 1 1,0-8 171,2 3 0,-3 0 44,1 7 1,0 2-110,2 8 0,0 5 41,0 15-95,0 7 1,0 10 475,0 8 1,0 4-315,0 5 0,0 2-287,0 4 0,0 7 123,0 4 0,0 7-198,0-1 0,0 4 10,0-1 0,0 4 51,0-2 0,0 8-54,0-4 1,1 10 66,1-6 1,-1 1-29,1-10 0,1-5 64,-1-15 75,0-2 0,-2-20-256,0-5 0,0-8-265,0-9 0,0-7 376,0-1 0,-2-7-12,0-2 0,-3-5 136,3 1 1,-1-7-95,1 3 1,2-7 209,-3 5 1,3-8-73,0 8 0,0-5-100,0 6 1,0 6 201,0 12 398,3 3-250,-3 19 1,5 3-95,-3 11 1,1 9-300,-3 4 1,0 7 164,0 2 1,0 8-172,0 2 1,0 7 64,0 0 0,0 5 42,0 0 1,0 6-67,0-3 0,-1 9-159,-1-5 1,1 8-429,-1-5 1,1-4 280,1-9 1,0-5-1757,0-14 2082,0-2 0,0-18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52.568"/>
    </inkml:context>
    <inkml:brush xml:id="br0">
      <inkml:brushProperty name="width" value="0.04286" units="cm"/>
      <inkml:brushProperty name="height" value="0.04286" units="cm"/>
      <inkml:brushProperty name="color" value="#FCFCFC"/>
    </inkml:brush>
  </inkml:definitions>
  <inkml:trace contextRef="#ctx0" brushRef="#br0">90 1771 8441,'0'9'-940,"0"-1"1,0 1 939,0-3 0,0 3-318,0-1 1,0 1 317,0-3 0,0 3 0,0-1 0,0 2 6,0-2 0,0-1 63,0 2 1,0-2 21,0 0 0,0-1 562,0 0-46,0 1-456,0-1 1,0-3 148,0-3 0,0-4-166,0-4 1,0-5-82,-2-4 0,0-5 66,-2-4 1,2-5-7,-3-5 1,2-5-15,-1-2 0,-2-2-9,2-2 0,-1-6 13,0-2 1,0-7-9,3 4 0,-2 0 60,2 7 1,-2-1-46,1 3 0,1-2-64,2 9 0,0 0 8,0 5 1,0 2-6,0 5 1,1 1-66,1 10 1,0 2-400,2 9 314,-3 2 1,2 12 102,-3 2 0,1 10-179,1 6 1,-1 6 89,1 7 1,-1 8 97,1 5 0,-1 4 5,1 2 0,-1 2 8,-1-3 1,0 10 29,0-5 0,0 5 21,0-5 0,0 0 64,0-7 0,-2-3-124,0-14 1,-1-9 243,1-12 0,1-8-119,-1-9 1,1-10-451,1-10 0,-2-8 127,0-4 0,-1-10 205,1-3 0,1-12-75,-1 2 0,1-6-158,1 3 0,0-6 263,0 2 1,1-10-108,1 6 1,0 2 140,2 8 0,0 6-123,3 9 0,-3 7-124,0 15 250,-3 8 1,4 15 147,-2 10 1,-1 10-158,-2 8 0,0 7-36,0 3 1,-2 10 226,-1 2 1,1 10-129,-1-7 1,2 14 28,-3-7 1,2 10-70,0-4 1,2 8-132,0-10 1,0 8 88,2-10 1,1-5-171,1-18 138,-1-5 0,-2-26-23,1-6 0,-1-11-433,1-10 1,-1-9 162,2-4 1,-3-11-6,2-4 0,-1-7 180,-1-1 0,0-7 140,0 2 0,1-9-123,1 3 1,-1-8 139,1 5 1,-1-4-97,1 13 0,-1-4 35,1 13 0,-1 5 211,-1 16-227,3 5 1,-2 20 385,1 3 0,-4 6-120,-3 9 0,2 7-256,-2 3 1,3 11 80,-2 2 1,3 9 23,-2 2 0,1 7-12,-1-5 0,-1 11-145,2-5 0,-1 8 14,1-6 1,1 6 100,-1-10 0,2 2-124,0-12 63,0-3 0,0-23-151,0-8 1,0-13 14,0-13 0,0-8-120,0-9 0,0-6 161,0-4 1,0-10 12,0-4 0,0-5-8,0 3 1,0-8 20,2 8 0,2-13 33,2 4 1,1-1-49,-1 10 0,1 4-78,-1 18 0,0 4 194,1 17 0,-4 5 135,0 12 1,-3 10-61,0 7 1,0 8 145,-3 5 0,1 8-7,-3 2 1,0 11-138,0-2 0,0 10 102,1-3 1,-1 8-30,3-6 1,-2 8-88,1-8 1,1 8-2,2-11 1,0-2 13,0-18-232,0-5 1,0-28-287,0-4 0,0-13 157,0-11 0,0-9 140,0-5 1,0-10-117,0-1 0,0-7 54,0 0 1,0-6 220,0 4 0,0-12-184,0 4 0,1-7 30,1 9 1,2-4-15,2 17 1,0-2-72,-2 17 160,2 4 1,-3 23-40,1 7 0,-1 12 289,-3 12 1,-1 9-103,-1 3 1,1 12 75,-1-1 0,-1 10 2,1 1 0,-2 5 2,2-2 1,-3 8-80,3-3 0,0 9-3,2-4 0,0-1 78,0-8 1,0-4-87,0-11 0,0-8-30,0-18 1,0-7 29,0-12 1,0-9-539,0-9 1,0-11 205,0-7 0,-2-10 65,0-3 1,-2-8 128,1-3 0,-1-11 3,2 3 1,-1-9-216,1 0 0,1-7 238,-1-2 0,2-9 33,0 10 1,0 0-43,0 8 1,0 6 91,0 12 0,0 2-72,0 17 1,0 7 21,2 11 136,-1 8 1,2 9 250,-3 7 1,0 5-343,0 8 1,-2 5-170,0 3 0,0 8 247,2 3 0,-1 6-113,-1 3 1,1 5-141,-1 1 0,-1 8 131,1-4 1,0 2 38,2-4 0,-2-2 19,-1-7 0,-1-2 416,2-14-641,-3-9 1,2-20-111,-1-12 1,1-12 240,3-10 1,-1-6 91,-1-6 0,1-8-249,-1-1 1,2-8 78,0 4 1,2-7 31,3 1 1,0-6 5,2 8 0,-1-3 33,1 13 1,-1 6-56,1 11 0,-1 9 47,0 11 1,-1 7 18,-1 12 0,-3 3-17,1 4 0,-1 7 328,-1 5 1,0 10-141,0 1 0,-3 8-175,-1 0 0,0 8 16,0-1 1,1 10-8,-2-3 0,0 5 26,0-2 1,0 8-6,1-1 0,-1 4 154,3-10 1,-2-5-50,2-15 29,-3-5 1,4-25-95,-1-8 0,1-12-471,1-12 1,0-8 194,0-6 0,0-10 175,0-3 0,0-3-116,0-2 1,0-4 29,0 0 0,3-7 122,1 2 0,2 3-81,0 4 0,1 4 87,-1 7 0,1 5-9,-1 14 1,-2 7 304,0 12-304,-2 5 1,1 14 7,-3 2 0,0 13 365,0 2 0,0 9-299,0 3 1,0 9-169,0-1 0,0 13 96,0 2 0,0 6 48,0-2 0,0 13-216,0-2 1,0 14 150,0-6 1,0 1-11,0-16 1,0-5-176,0-23 457,0-2 0,-2-31-219,-1-7 1,1-15-228,2-10 0,0-13 71,-3-3 0,3-8 119,-2 0 0,-1-9-61,1 2 1,0-11-167,2 3 1,0-6 113,2 6 0,0-9-78,2 9 0,0-7 260,3 9 0,-2 4 256,0 15 0,0 3 69,0 15-338,-2 2 0,-1 17 482,-2 6 0,0 7-209,0 8 0,0 4-205,0 7 1,-2 5 7,0 3 0,0 8 75,2 1 1,-1 7-419,-1 2 1,1 6-83,-1-2 1,2 10 165,0-6 1,0 12 129,0-4 0,0 3-79,0-13 0,0-4 233,0-21 80,0-3 1,0-23-123,0-5 0,0-12-34,0-10 0,0-6-1292,0-2 1,2-7-100,0-1 1,2-7 1311,-2 2 0,6-10 0,-1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39:59.507"/>
    </inkml:context>
    <inkml:brush xml:id="br0">
      <inkml:brushProperty name="width" value="0.04286" units="cm"/>
      <inkml:brushProperty name="height" value="0.04286" units="cm"/>
      <inkml:brushProperty name="color" value="#FCFCFC"/>
    </inkml:brush>
  </inkml:definitions>
  <inkml:trace contextRef="#ctx0" brushRef="#br0">26 585 8587,'-7'-7'0,"2"1"-260,0-1 1,0-2 0,4-2 0,2-4 329,5-4 1,4-6 24,5-5 1,1-4-248,4 0 0,2-7 326,1 3 1,-1-2 9,0 8 1,-1 1-164,-2 7 1,1 2 189,-5 9-331,0 5 0,-6 5 81,-2 6 1,-4 3 66,-3 5 1,-2 4 27,-3 2 1,-3 3-23,-3 2 1,-3 2 93,-1-1 0,-3 2 165,1-2 0,0 1 42,2-5 1,-2 3-151,4-5 0,-1-1 164,1-8-185,3 1 0,1-15-333,5-2 1,4-7 95,4-4 0,5-5 162,2-2 0,1-3-81,3 1 1,2-4-247,2-1 0,0 1 128,0 5 0,2-2 81,-2 8 1,1-1-134,-5 10 145,-3 3 1,-5 10 202,-5 5 1,-3 6-103,-3 5 1,-3 2-64,-6 0 1,-2 2 68,0 1 1,-3 2 19,1 0 1,-1-2 179,-2-1 0,2-2-125,1-2 1,-1-2 249,3-4-291,0-5 1,8-8-395,3-7 1,4-7 122,4-4 1,3-4 210,6 0 1,2-6-148,0 4 1,5-6-197,-1 4 0,4-2 156,-2 6 1,0 0 46,-4 9 0,0 2-59,-4 9 1,-2 3 64,-7 5 1,-2 6 265,-4 7 1,-5 4 22,-6 3 0,-2 2 28,-2 0 0,-4 3-216,2-3 1,-4 3 18,2-1 1,-3 0 312,3-4 0,0 0-52,4-9 1,2 0-93,4-9 1,5-1-61,4-7 0,2-2-537,2-2 1,4-6 168,2-1 0,6-4-3,-1 0 0,3-4 125,-1 0 0,5-3 37,-1 0 0,3 0-21,-3 1 0,4-3-42,-3 5 1,0-4-382,-1 8 420,-5 3 1,-5 9 289,-7 7 0,-4 5-4,-5 5 0,-3 6 0,-5 1 1,-1 6-132,-3-1 1,-3 4 166,1-2 1,-2 0-180,4-2 1,-4 0 54,4-2 0,-1-2 447,3-3-358,1-4 0,9-7-362,3-6 1,5-4-52,3-7 1,5-2-47,1-4 1,7-6 120,0 2 0,5-7 26,-3 2 1,4-3 72,-2 1 1,5-2-31,-2 3 0,2-5-205,-2 4 88,-2-1 167,-6 15 0,-7 3 156,-9 11 1,-8 7 271,-5 6 1,-4 6-261,0 1 0,-5 5 33,-1 1 0,-1 1-44,0-1 1,-2-1-52,2 1 1,-2-1 81,2-1 1,3-3-30,2-4 0,3-3 265,5-5-521,5-3 1,4-9-309,4-2 1,2-3 233,5-3 1,1-4-27,5-2 1,0-4 166,5 0 0,-3-3-51,5 3 0,-2 0-221,-1 1 0,-1 5-145,0 2 190,0 3 1,-8 8 105,-1 4 1,-6 5 27,-8 8 0,-2 2 393,-6 5 0,-5 0 318,-1 4 0,-1-1-222,0-1 1,2-1-144,1-4 0,2-2-23,4-6-11,2-2 0,5-7-341,2-4 1,5-6 4,3-7 1,6-6-21,3 0 0,3-3-81,-1 1 0,1-4-240,1 4 1,3-3-346,-1 5 1,2-3 300,-4 3 0,4 0-415,-4 4 1,-1 2 952,-3 4 0,1-3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04.715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205 411 8494,'-23'29'37,"-1"1"1,4-4 0,1-2-246,3-4 0,1-2 1,8-8 489,1-4 1,5-8-65,1-7 0,3-7-195,3-3 1,3-7-28,2 0 1,3-5-147,1 1 1,5-7-17,-1 3 1,2-5 113,-2 4 1,3-2 43,-1 7 1,5-7-97,-3 3 223,4-2 1,-10 12 0,1 4-74,-4 5-52,-2 7 1,-9 9 213,-3 8 1,-6 6 276,-5 6 1,-4 6-61,-2 1 0,-1 2-122,-2 0 0,0 1 44,1-4 1,-4 5-160,3-2 1,-2 4-142,3-6 0,-3-1 171,5-7 0,1-1 241,5-6-606,4-5 1,6-11-153,5-5 1,3-9-82,6-2 1,1-6 175,1 2 0,1-8-68,3 3 1,3-4 112,2 2 0,0 0 164,0 0 0,0 0-201,-3 4 71,1-4 0,-7 13 132,-2 0 0,-6 10-44,-4 9 1,-8 7 452,-4 8 1,-3 4-187,-3 0 0,-4 8 64,-2-1 0,-3 6-79,0-2 0,-1 1-60,0-3 0,-1 3-28,0-1 0,1 3 29,2-3 0,2-5 146,6-7-191,0-7 0,12-7-552,1-6 0,4-7 238,4-5 0,6-5-112,0-4 1,5-5-119,1-4 248,0-1 0,2-2 0,1 1-15,0 2 0,3-5 16,0 5 1,0-2 224,0 2 0,-4 4 80,-5 7-76,-3 1 0,-9 14-86,-3 2 1,-6 8 345,-7 7 1,-2 3-91,-2 5 0,-4 2-49,2 3 0,-4 1-95,2-1 1,-3 3 20,0-4 1,0 2 150,0-4 0,1 1-129,4-5 0,-1 0 52,5-6-73,2-4 0,5-8-301,4-5 0,2-3 109,4-6 1,3-3-216,4-1 0,2-1 78,-3-2 1,6-3 153,-1-1 1,3-2-87,-1 2 1,4-2 68,-2 0 0,2 0 95,-4 5 0,0 2-221,-5 4 572,2 5-208,-7 3 1,-2 7 383,-8 4 0,0 3-182,-2 1 0,-2 2-129,-2 0 0,1 2-100,0-1 1,-1 1-289,-2-2 0,3 2 292,2-4 102,-2 1-372,2-3 1,0-3 26,4-3 1,1-6-148,6-4 0,0-3 102,4-2 0,2-2 152,2-2 1,1 1-351,0 1 263,1-2 1,-1 8 0,-1 1 251,-2 2 0,-3 5-151,-2 3 1,-1 4 143,-3 7 0,-3 2-78,-4 7 1,-2 1 143,-4 0 0,0 5-90,0-2 1,-1 1-36,-1-3 1,0-2 85,5-3 1,-1-2 75,5-4-539,-2-2 0,7-6 133,-1-3 1,3-3 33,3-6 1,1-4 26,5-4 1,2-2-15,3-2 1,1-2 43,1 0 1,0-1-41,-2 5 1,3-1-215,-1 5 197,-1 3 1,-4 12 396,-5 9 0,-7 11-110,-4 7 0,-7 6-75,-2 1 1,-6 7-91,0-2 1,-4 7 264,2-3 0,-3 2-106,3-4 0,-2 4-42,4-11 0,0 2-107,6-11 57,-1-1 0,9-14-750,1-5 513,8-15 0,3-7 144,6-6 0,0-5-15,0 0-255,5-5 1,-1-4 0,5-2-155,-2 1 0,1-4 208,1 6 1,1-5 343,-2 5 1,0 3 219,-4 9 79,-4 3 1,-4 18-238,-5 1 0,-4 7-70,-4 8 1,-3 6 220,-1 4 0,-2 5 250,-3 2 0,-2 3-241,0-1 1,0 5-6,2-5 0,-2 7-325,0-5 0,-1 3-104,3-5 1,-1 1 194,6-5 1,-1-1 86,3-3-1154,2-5 1,2-9 486,4-6 1,2-8 273,2-5 1,4-5 73,0-3 1,2-7-158,1-4 1,2-6-108,0-2 487,3-5 0,-4 4 1,3-2 87,-2 1 1,0 0-93,-2 6 0,-1 3 280,-1 10-199,-2 7 0,-5 16 240,-2 6 1,-5 10-95,-3 6 0,-4 9-143,-2 1 1,-2 8 118,-1-2 1,1 5 195,0-7 1,-2 4-370,1-8 0,-2 2 46,5-6 0,-2-3-296,6-7 156,2-4 0,3-11-595,3-5 408,6-10 0,-1-8 129,5-5 1,1-6-554,2-1 222,0-8 1,0 1 0,2-5 123,-1 0 0,2-4 86,-1 1 1,-1-3 280,1 8 0,-3-1-153,-1 11 0,-2 3-129,-2 10 221,-4 6 1,0 12 271,-6 8-148,0 7 1,-6 8 0,-2 6 447,-1 4 1,-2 5-213,-1 0 0,0 7-189,-3-5 0,1 3-205,2-5 1,-2 1 96,2-4 1,0 4-286,2-6 0,1-2 95,1-7 1,2-4 178,5-6-405,1-7 1,4-12-54,1-6 0,2-8-17,2-8 0,3-6 92,2-2 1,2-7 121,2-1 0,-2-5-8,2 3 1,1-6-13,-1 5 0,3-2 97,-1 0 1,0 3 183,-2 5 1,0 1 102,-4 12 484,-2 5-251,-3 13 0,-3 9-155,-6 5 1,0 7-48,-4 4 0,-1 6-118,-1 5 0,-2 4 158,0 3 0,-1-2-122,-1-1 1,0 0 25,1-2 1,0 3-203,1-5 1,-1 1-50,4-5 1,0 0-170,4-7 25,1-1-101,3-11 0,3-7 115,1-9 1,2-8-4,0-4 0,3-6 68,2-3 0,1-4 15,1 0 1,0-7 56,0 0 1,2-2 107,0 3 0,1 0 38,-3 1 1,3 2-87,-6 9 1,1 3 162,-5 10 0,-2 4-101,-2 9 1,-2 3 313,-2 8 0,-2 2-95,-2 7 1,-3 1-166,-2 4 1,-1 7-58,-1-3 1,-2 5-4,0-2 0,0 0-86,2-2 0,0 0 126,1-5 1,2-3-208,1-3 125,2-3-345,1-7 1,3-3 118,3-8 0,3-6 209,6-7 1,2-7-78,3-4 1,3-6-182,2-2 1,0-4 335,1 0 0,2-3-164,1 2 1,2-1 167,1 4 1,-2 1-94,-3 9 0,-1 1 334,-7 12-60,-1 1-210,-6 11 1,-5 3 168,-1 4 1,-5 5 264,-1 1 1,-1 5-371,-4 2 0,-2 4 24,-2 0 0,-2 4-145,2-2 0,-1 1 85,3 0 1,-3-1-144,3-3 0,-1 0 22,1-3 0,3-2-7,1-5 70,2 2 0,4-11-24,0 1-187,6-4 1,1-6 0,4-2-221,3-3 1,3-6 362,1 0 0,3-6-34,-1 2 1,2-5 113,0 4 0,2-4-195,1 2 235,2-4 0,-5 6 0,0-1-151,-3 2 0,1 5 39,-8 6 464,1 2 1,-12 7-192,0 3 1,-6 5-134,-3 6 1,-4 4-20,-2 2 0,-4 4 49,0 0 1,-1 3-85,0-3 1,2 4-17,-1-4 0,1 6 25,1-8 1,0 5-20,2-5 1,3-1 122,5-6-132,1-2 1,8-7-427,0-3 1,5-3 188,3-6 1,6-3 132,-1-3 0,4-5 0,0 1 1,2-4 23,0 2 0,0-5 16,0 2 1,1-1 8,-1 3 1,-1 0 49,-1 2 0,-2 1-136,-4 6 436,-2 2 1,-6 7-89,-3 2 0,-6 7-98,-4 1 1,-5 7-109,-2 2 1,-2 3 0,0 1 0,0 1-3,2-1 1,-3 2-17,3-2 0,-2 3 61,4-5 0,-1 2-13,3-7 1,2 0 1,7-6-58,1-2 1,7-4-398,2-4 0,3-5 118,4-2 0,2-4 221,0-2 1,4-1-22,-2-2 0,5 1-3,-2 0 1,0 0-7,-3 2 1,0 0-28,-4 4 1,0 2-31,-4 5 78,-4 2 1,-5 3 694,-4 5 1,-4 1-277,-3 6 0,-3-1-65,-1 3 1,-2 0-229,2 0 0,-2 1-2,2-1 0,0 2 108,5-4 0,-1 0-31,5-5 1,-2-1-721,6-1 306,0-3 2,8-4 1,0-4 48,5-6 0,3 0 139,-1-2 0,3-1-70,-1-4 1,3 2-136,-4 1 1,1-1-238,-2 3 0,-1 1-219,-1 3-95,-2 2 586,-5 5 1,-1 2-712,-3 4 983,0 2 0,0 2 0,0 3 0,0 1 0</inkml:trace>
  <inkml:trace contextRef="#ctx0" brushRef="#br0" timeOffset="1240">455 39 7863,'-6'0'-973,"-1"0"1,3 0 1057,0 0 0,1 0 170,-1 3 0,2 1-94,-2 4 1,2 3-5,-3 4 0,3 1-39,-2 4 0,0 4 16,-3 2 1,-1 5-57,-1-1 0,-2 4 4,0-4 1,-1 5-18,-1-3 1,0 4-116,0 1 1,0-2-59,-2 2 1,1-2 100,-1-1 0,2 1-85,0-5 0,3-2 160,2-7-148,0-7 9,2-5 0,2-9-144,2-7 1,4-5 134,0-5 0,3-4-99,-1 0 1,2-3 121,0 0 1,1 0-19,-1 1 1,0-2 203,1 4 1,-3 2-136,0 4-126,1-1 303,-2 5 1,0 8 354,-3 9 0,-1 11-200,-1 4 0,-1 8 23,-4 3 0,-1 5-17,-1-1 0,-2 0-93,0-2 1,2 2-165,0-6 0,0 1 84,0-5 0,2 0 227,2-7-392,0 2 1,4-11-617,-1 1 363,1-6 1,1-5-140,0-4 0,1-5 107,1-2 1,-1-6 134,4-2 1,-3-4 15,2-1 0,-2-3-33,2-1 1,-2-1 316,0 3 1,1 3-72,-1 6 1,0 0-213,-2 4 251,3 1 0,-2 13 251,1 6 0,-1 6-27,-1 11 0,0 5-107,0 7 1,-3 3 35,-2 0 0,0 5-84,1-3 1,-2 1-32,2-5 0,1 0-68,-2-9 1,4 2-165,-1-6 0,1-2 49,1-7-521,0 0 145,0-11 0,0-1 158,0-7 0,0-7 27,0-2 0,1-6 61,1 0 0,-1-5 11,1 1 1,-2-4 4,0-1 1,0-2-12,0 2 0,-2-1 162,0 3 0,0 0 264,2 4 0,0 2 313,0 5-426,0 0 1,0 13 100,0 2 0,0 6-121,0 9 0,0 4 55,0 5 1,0 5-85,0 1 0,0 7 17,0-3 1,0 1 27,0-5 1,0 0 7,0-4 0,0 0-233,0-5 0,0 0 140,0-4-265,0-1 0,1-7-36,1-2-156,-1-4 1,1-6 106,-2-1 0,0-5 139,0-1 0,0-5 27,0-2 0,0-6-159,0-1 0,0-4 267,0 2 0,0-2-75,0 2 0,0-3 201,0 6 1,0-1-118,0 5 135,0 0 0,0 7-38,0 5 0,3 7-89,-1 9 1,0 7 227,-2 5 1,0 8 201,0 3 1,0 4-27,0-2 1,0 0-91,0-2 0,-1-1-216,-1-3 1,1-1 60,-1-6 1,1-2-338,1-4-228,0-2 61,0-3 1,0-4-56,0-6 171,0-6 1,0-1 0,0-4 0,0-1 23,0-3 1,0-3 34,0-3 0,0-3 12,0 3 0,0-1-42,0 3 0,0 1 210,0 0 0,0 1 254,0 2 0,0 2 61,0 5-288,0 4 1,3 2 164,-1 4 0,0 5-38,-2 6 1,0 4-6,0 5 1,0 4-97,0 0 1,-2 0 88,0-2 1,-1 0-216,1-3 1,1 3-216,-1-3 1,-1-2 262,1-1 0,-2 0 46,1 1 0,1 1-1287,2-5 1,0 0 71,0-2 1177,0 0 0,0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07.712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39 289 8521,'-12'0'-9,"1"0"-584,3 0 11,3 0 1,3-1 568,2-1 0,3 1 0,4-3 0,3-1 382,2-1 0,5-3-246,3-2 0,3-2 88,1-2 1,5 1-138,1-3 0,8 0-14,-2-3 1,3 1 17,0 0 1,0 0 11,-3 2 0,2 0-44,-8 4 0,-1 2-131,-5 5 0,-3 0-21,-4 2 1,-2-1 175,-4 2-191,-2 1 133,-2 2 1,-5 2 159,-2 1 0,-5 2-161,-6-1 0,-3 2 3,-1 3 0,-6-1-13,0 2 1,-3 1 4,1 2 1,-4 0 84,4 0 0,-6-1-58,4 1 0,-5 0-28,3 0 0,-3-1 26,2-1 0,0 0-35,2-2 0,4-1 68,3-1-27,3-4 0,6-1-85,4-4 1,4-1-6,6-4 0,1 0-74,6-2 1,2-1 117,4-2 1,3-1 2,1 0 0,3-2-15,2 0 0,4-2 64,-2 2 1,0 0-67,-1 2 1,3-1-5,-2 1 0,1 0 44,-8 4 1,-3 3 59,-5 4-40,-3 1 1,-8 2-36,-4 1 0,-5 4 97,-6 3 1,-2 2-88,-2 0 1,-4 3 165,-1 1 0,0 0-145,1-2 0,-1 1 13,-2-1 0,-1 3 29,2-3 1,0 1 14,0-1 0,1-1-35,0-1 1,1-2 28,7-2-8,1-4 7,7 0-40,3-3 1,10-5-129,2-1 1,4-4-255,-3 1 1,5-2 245,2 0 1,2-1 49,0-1 0,3 0 6,-1 0 0,0 1-34,-4 2 1,3 0-55,-3 1 1,-2 4 31,-6-1 306,0 3 0,-12 1-99,1 4 0,-6 4-69,-5 3 1,-3 4-47,-3 0 1,-3 1 11,-2-1 1,1 1 154,1-1 0,-3 3-67,3-5 0,-3 2-101,4-2 1,0 0 60,4-3 0,3 1-75,6-5-60,-1-1 1,9-1-204,0-4 1,4-2 218,4-2 0,3-3 36,4-2 1,1-1-48,3-1 0,3-3 7,2-1 0,3-1 26,1 1 0,2-1-23,-2 3 1,1 0-20,-4 3 1,1 2 63,-7 1 1,-4 5 24,-6 2-28,-5 1 0,-4 4 0,-5 2-55,-3 3 144,-2 2 1,-4 3 0,-2 1 219,-1 1 0,-5 2-67,3-2 0,-3 3-121,3-3 0,-4 1-33,4-3 1,-4 3 53,1-3-173,-2 1 1,6-1 0,0-1 135,1-1 1,0 0-37,2-2 0,3-1-411,4-4 6,3-1-294,3-3 425,7-6 0,2 3-109,3-4 0,0-1-58,-4 4 391,0-3 0,-2 6 0,-1-2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11.312"/>
    </inkml:context>
    <inkml:brush xml:id="br0">
      <inkml:brushProperty name="width" value="0.08571" units="cm"/>
      <inkml:brushProperty name="height" value="0.08571" units="cm"/>
      <inkml:brushProperty name="color" value="#FCFCFC"/>
    </inkml:brush>
    <inkml:brush xml:id="br1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13 4561 7449,'-3'-6'-627,"2"-4"607,-1 0 1,1-10 189,1-4 1,0-10-24,0-2 0,-2-8-84,0 1 0,0-5 126,2 5 1,0-7-94,0 10 0,0-4 17,0 12 1,1-4-30,1 8 1,-1-1 13,1 6 1,-1 3-129,1 7 19,-1-1 124,5 12 1,-6-3-64,3 8 0,-3 3-52,0 5 0,0 6 47,0 2 0,0 7-8,0-1 0,0 7-4,0-2 0,2 7 8,1-3 0,-1 5-10,-2-5 1,0 6 0,0-6 0,0 4-89,0-4 1,0-4 104,0-6-336,0-2 252,0-14 0,0-8 2,0-13 0,0-10 9,0-5 1,-2-5-23,-1-3 1,1-4 22,2 2 0,0-6-12,0 6 0,0-8 87,0 6 1,0-3-75,0 7 0,1 1 57,1 9 0,0 2-26,2 7 201,-3 7 1,4 8-67,-3 6 0,0 7 89,-2 1 0,0 8-178,0-1 0,0 6 34,0-2 0,0 8 136,0-3 0,0 5-109,0-6 1,-2 6-143,0-7 1,-1 7 96,1-6 1,1 4-158,-3-5 0,2-4 73,0-7 53,1-2 1,1-11-152,0-4 1,0-8-250,0-10 0,0-4 166,0-4 0,0-5 132,0 1 1,0-3 103,0 1 0,0-5-113,0 3 0,0-3 25,0 6 0,3 1-14,1 10 1,1 1 14,0 8 0,0 3 177,-3 8 0,0 3 103,-2 8 1,0 4-19,0 4 1,0 4-108,0 0 0,0 5 173,0 0 0,0 4-105,0 0 0,0 0-61,0 0 1,-2 3 37,0-3 0,-1 5 23,3-3 1,0 3-155,0-3 0,0 0-253,0-6 0,0-3-54,0-6 320,0-4 0,1-12-347,1-7 0,-1-9 80,1-4 1,-1-3 174,-1-4 1,0-4 41,0 0 1,0-7 13,0 3 0,2-4-52,0 4 1,0-1 4,-2 5 0,2-3 106,1 7 1,-1 1-103,1 8 93,-3 1-64,6 9 0,-5 5 452,1 6 0,-1 5-269,-1 4 0,0 3-161,0 3 0,0 1 40,0 1 1,0 3 3,0 2 1,0 4-12,0-2 0,-1 0 28,-1 2 1,1-1-51,-1 1 0,0 1 12,0-3 0,1-2 7,-3-4 0,2-5-156,0-6-106,1-5 1,-1-6 123,0-4 1,0-7 19,2-1 0,0-5-257,0-1 1,0 0 84,0-1 1,0 0-578,0 2 1,3 1 23,1 4 805,-1 2 0,3 0 0,-3 4 0</inkml:trace>
  <inkml:trace contextRef="#ctx0" brushRef="#br0" timeOffset="2390">115 4086 8431,'0'7'-604,"-2"-1"0,0 0 1,-1-1 502,0-1 144,1-2 0,2-1 61,0-5 1,-3-6-146,1-7 0,0-5 434,2-1 1,-2-6-49,0-1 1,0-8-40,2 1 0,0-7-208,0-3 1,-2-4 10,0 2 1,-1-6-67,3 8 0,0-7 79,0 7 1,0-2-15,0 9 1,0-3 24,0 11 0,0-7-255,0 7 1,3-1 48,-1 10 1,0 1-145,-2 9 313,0-1 1,0 10 407,0 2-662,0 13 1,0 4 129,0 8 1,0 3-15,0 2 0,0 4 72,0 0 1,0 9-37,0 0 1,0 2 29,0-4 0,0 4-66,0-4 0,0 6 31,0-4 1,0 1-8,0-8 1,0 2-8,0-13 1,0 1 44,0-11-246,0-5 1,0-9 78,0-5 0,0-4 124,0-5 0,0-3-21,0-4 1,-1-6 6,-1 0 0,1-8 26,-1 1 1,1-7 11,-1 4 0,1-6-6,-1 6 0,0-7 140,0 0 1,1-1 6,-1 4 0,2 2-81,0 6 0,0 4 20,0 8 40,0 7-58,0 8 1,0 12 12,0 6 0,0 8 66,2 2-92,-1 7 0,2 1 0,-3 6 69,0 1 1,0 2-55,0 0 1,0 2-2,0-1 0,-1 3 2,-1-4 1,1 1 37,-1-5 0,-1-2-37,1-8 1,-1-5-84,1-11 1,2-6-164,-3-11 0,3-7 167,0-10 0,-2-6-170,-1-6 0,-1-4 97,2-6 0,-2-4 47,2-1 0,-1-9-24,3 4 1,0-4 46,0 2 0,0-2 227,0 6-710,0-4 530,0 20 1,3-2 20,-1 12 1,1 8-8,-1 7-29,-2 6 1,3 12 373,-3 1 0,0 5-105,0 1 0,-2 7-361,0 3 1,0 5 386,2 1 0,-2 6-311,0 0 1,-1 6 96,3-2 0,0 6 16,0-4 1,0 3-234,0-2 1,0 4-71,0-4 1,1-1 159,1-8 1,-1-6 14,1-7-223,-1-7 1,1-16 72,0-7 0,0-9 143,-2-6 1,0-8-33,0-2 0,0-7-23,0 0 1,0-5 152,-3 3 0,3-9-70,-2 5 0,1-5 91,1 5 0,0-2-73,0 9 1,0 0 81,0 12 1,0 8-106,0 9 0,1 5 3,1 6 0,-2 4 19,3 7 1,-3 3 9,0 5 0,1 4 96,1 4 0,-1 7-113,1 2 1,-1 5-18,-1-1 0,0 4 27,0 1 1,0 2-31,0 0 0,0 1 22,0 1 1,0 0-8,0-5 1,0 0 119,0-12-53,0-4 0,0-17-63,0-9 0,0-8-295,0-11 1,0-8 154,0-5 1,0-5 101,0-2 0,-2-3 27,-1 1 1,1-7-47,2 3 1,0-5 117,0 5 0,0-5-116,0 7 0,0-1 10,0 7 1,2 5 142,1 10-103,2 7 0,-5 14 208,2 6 0,0 3-134,0 7 0,-1 5-113,1 4 0,-1 5 60,-1 3 1,0 3 6,0 1 1,0 5-22,0-3 0,0 8 3,0-4 0,0 7-48,0-5 1,0 5 29,0-7 1,0 1 105,0-9 0,0-6-98,0-8 0,0-9-277,0-9 0,0-9 116,0-6 0,0-6 62,0-5 0,0-4 55,0-5 0,0-6-19,0 0 1,0-4-29,0 4 1,0-5 52,0 5 1,0-5 91,0 3 1,0 0-125,0 9 1,0 1 102,0 11-55,2 0 0,-1 14 248,1 4 1,-1 7-163,-1 8 0,2 2-65,0 6 1,0 4 10,-2 0 0,0 5-19,0 2 1,0 3 39,0 1 0,0 4-6,0-4 0,0 6-60,0-5 1,0 4 60,0-2 1,0-3 24,0-8-45,-2-2-15,1-16 1,-2-4 34,3-13 1,0-6-375,0-9 0,-2-6 247,0-5 0,-1-4 53,1-1 1,1-5 59,-1 2 1,1-5-71,1 3 1,0-4-11,0 4 0,0-2 45,0 13 0,0-3 228,0 13-202,3 2 1,-2 16-61,4 4 0,-4 5 281,1 5 1,-1 5-141,-1 4 0,0 4-126,0 3 1,0 4 57,0 2 0,0 0 111,0 0 0,0 0-103,0-4 0,0 3 7,0-3 1,-2-1 414,0-6-223,-3-1 1,4-15-546,-1-3 0,-1-8 130,1-9 1,-1-5 76,1-5 1,1-7 103,-1 0 0,1-3-75,1 1 0,-2-3 19,0 3 1,0-5-41,2 5 1,1 0 44,1 6 0,-1 4 216,3 6 1,-2 3-76,0 9 1,1 3-71,-1 5 0,0 0 240,-2 5 0,0 2-77,0 4 1,0 1-265,0 3 0,1 4 140,1 2 1,-1 4 9,1-2 0,-1 1-52,-1 0 0,0 0-33,0-3 1,0 2 101,0-4 0,0-1-9,0-8-288,-3-1 0,2-6 75,-1-6 0,0-6 71,0-8 0,2-6 52,-3-3 1,1-7-19,-1-1 1,1-2 7,-1-1 0,3-1 31,-2 4 0,1-6-8,1 5 0,1 3-84,1 7 95,-2-1 12,6 9 1,-5 5 177,1 10 1,-1 4-132,-1 4 0,0 4-65,0 0 0,0 4 60,0 1 1,0 5-55,0-3 0,0 5-8,0-3 0,0 4 44,0-2 1,-1 2-99,-1-4 1,1 3 84,-1-4 1,-1-1 215,1-5-262,0-2 0,2-5 25,0-7 0,0-7-397,0-8 1,-2-5 120,0-4 0,-1-5 186,1-6 1,1 0 4,-1 1 0,1-3-136,1 3 1,0-4 115,0 5 0,0 3-350,0 9 1,0 2-233,0 6 494,0 3-261,0 9 1,0 0 40,0 6 1,0-8 0,0 0-1</inkml:trace>
  <inkml:trace contextRef="#ctx0" brushRef="#br1" timeOffset="3005">58 2406 10452,'0'8'932,"0"1"-1103,0 0-1678,0-3 690,0-3 892,0-11 1,0-1 257,0-11 0,0 3 296,0 0 1,-2-4-315,-1-1 1,1-2-154,-1-1 1,3-3 165,-2 0 0,-1-4 9,1 2 1,-3-7 107,3 3 0,-2-3-49,2 5 1,0-3 12,2 8 0,0-6-2,0 7 1,0 0 3,0 9 1,0 0-82,0 9 133,0-1 161,0 6 0,0 0-139,0 6 0,0 0-145,0 4 1,0-1-25,0 0 1,0 4-159,0 0 1,0 5 198,0 2 1,0 2 46,0 0 1,0 3-568,0-1 0,0 5 195,0-3 1,0 3 170,0-5 1,0 3 17,0-3 0,2 2 113,0-4 1,0 0-35,-2-6 355,0-1-360,0-9 52,0-11 0,0-4-88,0-12 0,-2 0 71,0-1 0,0-1-686,2 0 698,0-2 0,0 2 0,0-3 0</inkml:trace>
  <inkml:trace contextRef="#ctx0" brushRef="#br0" timeOffset="4832">58 2335 6163,'0'-6'492,"0"-2"-298,0-3 1,-2-3 74,-1-7 1,1-5-81,-1-4 0,2-6 42,-3-3 0,0-1-157,0-1 1,0 0-5,2-2 1,2 0-9,-3 5 1,3-6 23,0 6 1,-2-2-120,-1 8 0,1-1 116,2 5 0,0-2-105,0 2 1,0-1 71,0 4 0,0-2-68,0 6 1,0-2 57,0 4 1,0 2-6,0 6 0,1 2-79,1 5-106,-1 1 1,2 5 313,-3 2 1,0 1-146,0 6 0,0 2-76,0 4 1,0 4 69,0 0 1,0 6-150,3-2 0,-3 7 72,2 1 1,0 4 37,0-3 0,-1 5 9,1-7 1,1 9-11,-1-4 0,2 3 48,-2-8 0,0 1-11,-2-11 148,3 0 0,-2-14-158,1-4-155,-1-14 1,-2-7 96,-1-9 1,1-2 40,-1 1 1,1-4 6,-2 1 0,3-4-3,-2-3 0,1 0 10,1 1 0,0-3-25,0 2 0,0-5 91,0 3 1,0 0-74,0 9 0,0 2 141,0 11 53,0 0 89,0 13 1,0 2-262,0 8 0,0 4 10,0 5 1,0 2 0,0 4 0,0 2 43,0 3 1,0 5-122,0 1 0,0 3 108,0 0 1,-1 1-71,-1-2 1,1 7 9,-1 0 0,1 5-16,1-6 0,0 2 0,0-10 1,0 2 20,0-11 18,0-2 1,0-12-10,0-9 0,0-7-258,0-8 0,0-3 142,-2-4 0,1-7 50,-1-1 0,1-7 8,1 1 1,0-7-14,0 5 1,0-5 36,0 6 1,0-7 147,0 1 1,0-2-157,0 4 1,2 1 15,0 13 0,3-3 220,-3 11-204,3 0 0,-5 17 265,3 2 0,-3 10-163,0 2 1,0 8-77,0-1 0,0 7 31,-3 2 0,3 6-2,-2 2 1,-1 0 11,1 0 0,-3 2 13,3 0 1,-2 6-48,2-3 0,-2 0 32,1-4 0,-1-4-131,2-5 1,-1-4 17,1-10 1,1-5-112,-1-9 1,1-6 98,1-7 0,0-8-26,0-5 1,0-4 61,0-2 1,3-5-14,-1-4 1,0-2 32,-2 0 1,2-2-47,0-2 0,2-4 150,-1-1 0,2-8-60,-1 6 0,1-1 15,-1 5 1,1 2-6,-3 5 1,2 0-9,-1 9 1,1 2-24,-2 8 0,0 3 5,-2 6 0,0 3 92,0 6-88,0 2 1,0 2 358,0 4 0,0 2-215,0 2 0,0 3-344,0 2 0,-2 4 156,0 2 0,0 4-68,2 0 0,-2 3 146,-1-3 1,-1 4-22,2-3 1,-2 2 38,2-7 1,-1 0-61,1-4 73,1 0-165,-2-6 0,3-10-106,0-10 0,0-8 185,0-4 0,0-4-22,0-6 0,0 2 8,0-4 1,0 0-12,0-2 1,3-3-21,1 4 0,0 1-19,0 5 1,-2 2 182,2 7 0,-1 0-137,1 8 22,-3 6 88,2 3 1,-3 9 151,0 1 1,0 4-277,0 1 1,0 4 70,0 0 1,-1 3-81,-1-1 0,1 3 77,-3-1 0,1 2 12,-1 0 1,2 0-57,-2-2 0,2 0-12,-3-2 1,4 0 2,-1-5 0,-1 2-49,1-4-260,0-2 0,2-4 112,0-4 1,0-2 248,0-5 1,0-4-101,0-7 0,0-4-22,0-4 1,0-4 13,0 0 1,0-4-1,0 2 1,0-5-75,0 3 0,0-3 13,3 5 0,-3 4 104,2 4 0,0 2-105,0 7 276,-1 0-294,1 10 259,-2-2 0,0 5-64,-2 2 153,1-2 0,-4 1-137,3-3 1,-2-1 122,1 1-137,1-1 1,2 1 0,0-1 0,0 3-52,0 0 1,0 2 89,0-3-57,0 1 1,0-2 4,0-1 1,0-1 26,0-1 1,0-2-111,0 0 1,0-1-5,0-1 0,0-2-287,0 0 0,2 1-114,1 3-168,-1-1 0,-2 5-196,3-1 401,-3 3 0,3 4 416,-3 5 0,0 0 0,0 11 0,0-1 0</inkml:trace>
  <inkml:trace contextRef="#ctx0" brushRef="#br1" timeOffset="5144">83 963 10162,'0'6'703,"0"1"-896,0-1 1,0-3 64,-2-3 1,1-4 751,-1-4 1,-1-6-340,1-5 0,-3-3-167,3-4 0,-1-5 366,1-3 0,2-7-6,-3-4 0,3-2-505,0-2 0,0-2 186,0 3 1,0-4 168,0 8 1,0-2-382,0 10 1,2-2-292,0 8 0,0-2-120,-2 4 0,0-1 202,0 3 1,0 0-218,0 4 0,-2-3 126,0 1 1,-2 1-672,1 6 1049,-2-1 1,-1 4 0,-4-1-1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20.533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77 2223 8510,'-4'-15'0,"0"0"0,0-3-269,0 1 0,-1-7-385,3-4 0,-3-6 783,0-2 0,2-6-32,-1-1 1,0-7 213,0 3 0,1-5-76,3 5 1,-2-2-119,0 8 1,-1-4 3,3 9 0,0-6 0,0 8 0,3 0-189,-1 6 0,0-1 36,-2 8 0,0-3-51,0 7 0,0 0 87,0 6 98,0 5 0,0 4-77,0 4 0,-1 2-57,-1 5 0,1 4 62,-1 4 0,1 5 9,-1 4 1,1 4-66,-1 2 1,1 5-146,1-2 0,0 7 109,0-1 0,0 2 57,0-7 0,0 5-5,0-7 0,0 6-17,0-4 1,0 1-6,0-7 1,2-2 44,0-11 0,0-1 16,-2-7 1,0-5-23,0-6 1,0-6-15,0-9 0,0-3 8,0-8 1,0-4-4,0-2 0,-2-4-7,0 1 0,0-7 3,2 1 0,0-6 147,0 2 1,0-5-139,0 7 1,0-6 2,0 6 1,1 2 37,1 11 1,-1 6 18,4 11 0,-3 3-15,2 8 0,-3 8-18,2 6 1,-1 9-35,1 7 0,1 5 35,-2 5 0,0 4 125,-2-2 1,0 8-126,0-3 1,0 6 2,0-4 1,0 5 18,0-3 1,-1 7-3,-1-7 1,2 6 141,-3-10 1,3-2-81,0-13 57,0-5 1,-2-19-89,-1-6 0,1-12-287,2-10 1,-2-6 95,0-4 0,-2-8 151,2-1 0,-1-4-58,3 2 0,0-5-148,0 3 1,0-9 205,0 3 1,3-5-61,-1 6 0,3-4 38,-1 11 0,1-2-31,-1 13 1,2 3-222,-2 12 236,-1 4 0,0 15 0,-3 4 0,0 9 72,0 6 0,0 5-2,0 4 0,0 7-68,0-1 0,0 7-2,0 0 0,-1 4 70,-1 0 0,1 5-53,-4-3 1,4 7 16,-1-3 1,-1 3-4,1-5 0,0 1-4,2-7 1,-2-7-1,-1-8 38,1-4 1,2-15-248,0-7 0,0-10 129,0-9 0,0-5 8,0-4 0,1-4 27,1-4 1,-1-6-8,1 2 0,-1-6-8,-1 4 0,0-9-15,3 4 1,-3-3 31,2 3 0,1-2 27,-1 4 1,1-2 76,-3 13 0,2 4-64,0 9-80,0 5 0,-2 11 48,0 5 1,0 8 270,0 2 1,-2 8-153,0-1 1,-3 9-74,3 0 0,0 6-67,2 1 0,-1 3-24,-1 1 1,2 5 45,-3-4 0,3 5 39,0-5 0,0 2-38,0-6 1,0 1 7,0-9 59,0-5 1,0-13-32,0-8-11,0-16 1,0-6-115,0-10 0,0-3-226,0 1 0,0-5 250,0 1 0,0-2 19,0 0 1,2-1-151,0 2 1,2-3 130,-2 8 0,3 1-453,0 7 370,0 8 1,1 8 89,-2 10 0,0 10 99,-2 10 0,-1 4 295,1 2 0,-1 8-126,-1 0 1,-3 3-167,1 0 1,-2 1 184,2-2 0,-2 6-68,2-3 1,-1 2-11,1-4 0,1 1-22,-1-8 1,1 0 138,1-13-285,0-3 1,0-16-168,0-7 0,0-8 184,0-8 1,0-6 38,0-3 1,0-6-165,0-3 0,0-8 73,0 4 0,0-6 19,0 2 0,0-6 9,0 0 0,0-8-16,0 3 0,0-1 53,0 3 0,0 1 35,0 3 1,0-3 87,0 12 0,0-5-126,0 9 0,1 1 77,1 8 0,-1 1-64,1 12 1,-2-4 210,0 10 16,0 1 48,0 8 1,0 6-220,0 5 0,0 1 12,-2 1 1,1 4-519,-1 6 0,-1 4 225,1 5 1,-1 1 62,1 3 0,1 3 122,-1-1 1,-1 2-41,1-2 0,-2-1 64,1-5 0,-1-2 295,2-6-386,-3-3 0,2-15 57,-1-8 0,1-10-36,3-11 0,-2-6 60,0-6 1,0-1-26,2-3 0,0-3 18,0 4 0,2-10 7,0 2 1,2-4 7,-2 7 1,3-1 3,0 9 0,0-1 17,-1 10 241,2 0-157,-3 10 0,1 8-84,-2 10 0,-1 5 9,-1 6 1,0 1 14,0 2 0,0 6 28,0 1 1,0 7-64,0 0 0,0 5-108,0-1 0,-3 7 75,1-3 0,-1 6-19,1-3 0,1 3 194,-3-6 1,1 3-151,-1-7-38,0-3 13,0-14 1,-1-13-75,3-12 1,0-9 74,2-5 1,0-4-15,0-5 1,0-6 11,0 0 1,0-5-10,0 3 1,0-4 28,0 5 1,2-8-34,0 3 1,3-3 173,-3 8 0,2-1-147,-2 11 0,2-1 92,-1 12 0,-1 2-41,1 11-9,-3 2 1,3 7 71,-3 1 1,0 3 167,0 4 0,0 5-529,0 1 0,0 5 110,0 2 0,-2 4-10,0 0 0,-1 6 85,1 0 1,0 3 32,-2 0 0,3-1 47,-1-4 0,-2 1 99,0-10 1,1 1-136,1-9 1,-1-3 31,1-8 0,0-9-67,2-8 1,-2-8 64,-1-5 1,1-7-45,2-1 0,0-8 33,0 4 0,0-7-19,0 2 1,2-1 4,1 3 0,2-1-11,-1 6 0,1-4 69,-1 10 0,2 2 23,-2 9 1,0 5 92,0 3-146,-3 6 1,2 5 256,-3 4 1,0 1-148,0 4 0,0 4-68,0 2 0,0 5-119,0 1 0,0 3-200,0 4 0,-1 4 159,-1 2 0,1 4 34,-3-2 0,1 5 33,-1-3 0,2 5 13,-2-2 0,2 0 156,0-3 1,-1-6-95,1-8-194,0-4 0,2-17 163,0-3 0,0-10 3,0-7 1,0-8 3,0-5 0,0-4-4,0-1 0,0-4-28,0 0 0,0-5 3,0 5 0,1-3 35,1 1 1,1-1-44,1 3 0,2-2 167,-2 11 1,1 1 61,-1 7-62,2 5-82,-2 6 0,-1 7 14,-1 6 0,-1 3 122,-1 4 1,0 4-123,0 2 1,0 5-279,0 1 0,-1 3 92,-1 4 0,1 4-16,-4 3 1,4 2 71,-1-1 0,-1 3 17,1-3 1,-3 2 65,1-4 1,1-2 19,1-7-18,-2-1 1,3-12-45,-1-6 1,1-11-95,1-8 1,0-7 109,0-4 0,0-6-67,0 0 1,0-2 48,0 2 0,3-1-14,-1 3 1,3-3 7,-1 7 1,1-1-5,-1 8 0,2 3 21,-2 7 1,0 3-18,0 6 0,-2 5 240,0 3 0,1 5-70,-1 6 1,0 5-103,-2 2 0,0 4 0,0 0 0,-1 3 0,-1-1 1,1 6-32,-4-1 1,2 2 3,-2-1 0,0 4-157,3-1 1,-2 2 157,2-6 0,-2-4-115,1-5 92,-2-4-237,5-11 0,-3-10 134,3-12 0,0-7 75,0-3 1,0-9-54,0 0 1,2-8-23,0 2 1,0-6 47,-2 6 0,2-6-17,1 6 1,-1-4-24,1 4 0,-1-1 16,3 2 0,0 2 287,-3 8 1,2-2 93,-2 8-338,3-1 226,-4 8 133,2 7 1,-3 4 40,0 5 0,0 0-114,0 1 0,0 4-414,0 2 0,-2 6 94,0 1 0,-1 5-87,3 1 0,-2 5 45,0 1 1,0 2 123,2 2 0,-2 6-79,0-1 1,0 9-167,2-1 0,0 6 202,0-1 1,0 4-31,0-6 0,0 5-50,0-8 1,0 2 70,0-10 1,0-1-261,0-7 0,0 1 17,0-6 1,0-3-504,0-8 583,2-1 0,0-9 211,2-3 0,-2-2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24.198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13 706 6816,'-3'6'-804,"-3"-2"690,5 1 116,-1-4-153,2 5 151,2-3 0,0 3-3,2-2 1,-3 2 2,2-2 0,-3 0 22,0 0 1,1 0-46,1 3 217,-1-1 1,2 1-108,-3-1 0,0-2-16,0 1 304,3-4-167,-3 2-140,3-3 1,-2-5 8,1-1 1,-1-5-6,1 0 0,-1-4-25,-1-2 1,0-4-92,0 0 1,0-2 93,0 1 0,0-1 9,0 1 0,0-1-11,0 4 0,0-1 4,0 2 33,0 6 1,0-3 273,0 7 295,0 2-404,0 3 0,0 4-228,0 1 1,0 4 99,0 2 0,0 3 7,0-2 1,0 4-269,0 0 1,0 3 9,0-1 0,-1 2-6,-1-2 1,1 2 168,-1-4 0,1 0-596,1-4 197,0-1 262,0-1 1,0-8 57,0-5 0,0-7-25,0-6 1,0-4 35,0-2 1,0-4-48,0-3 1,1-1 148,1-1 1,-1 2-136,1 0 1,1 1 161,-1 6 1,1 5-62,-1 8-41,-1 6 1,1 2 0,-2 8 0,0 3 6,0 6 0,0 5 409,0 1 0,3 4-23,-1 1 1,0 1-118,-2 1 0,-1 1-153,-1-2 1,1 4-135,-1-6 0,-1 5 97,1-4 0,-1-2 171,1-4-108,1-3-214,-1-5 1,2-5-127,0-7 1,0-2-389,2-7 0,-1-2 418,1-5 1,0-2 83,0-2 0,-1-3 128,1 1 0,-2-5-121,0 1 1,3 1 11,-1 2 0,0-2 55,-2 6 0,2-3 287,0 6-169,0 4-100,-2 8 1,0 7 138,0 8 0,0 4-138,0 9 1,0 3 129,0 5 0,0 4-79,0 0 0,0 2 103,0-4 1,-2 5-62,0-5 1,-3 7 10,1-5-87,1 5 0,-1-12 1,3 0-32,-1-6-209,0-3 1,2-12 87,0-6 0,0-7 30,0-8 0,0-5 77,0-5 0,2-5-171,0-2 0,0-6 129,-2 4 0,2-7-20,0 3 1,3-4 152,-3 4-70,3-5 0,-5 11 0,3-3 143,0 3 0,-2 2-34,1 9 343,-1-2 103,-1 15-69,0-1 0,0 7-228,0 4 0,-2 1-103,-1 4 0,-1-3-187,2 0 1,0 3-246,2 4 0,-2 2-182,0 2 1,-1 4 249,3 5 1,3 3-62,-1 1 1,0 4 133,-2 0 0,0 3 41,0-3 0,2 5-54,0-4 1,0 0-173,-2-7 418,0-2 0,0-14 96,0-6-232,0-17 1,0-7 3,0-10 1,0-4-112,0 0 1,0-3 98,0-2 1,2 0 37,1 0 0,2-2-51,-1 4 1,1-3-12,-1 3 0,2 0 101,-2 7 1,0 3 173,0 10 1,-2 1-131,2 9-72,-2 2 1,1 10 276,-3 3 1,0 5 94,0 6-288,-3 3 1,0 1 0,-2 3 2,1 2 0,0 5-19,0-4 0,-1 1 9,3 0 0,-3-2 7,0 0 0,0-1-44,1-6 1,1-5 48,0-5 1,3-5-654,-2-4 386,4-11 1,-1-5 118,3-8 1,0-3 42,0 0 1,2-7-10,-2 0 0,2-4-44,0 2 1,0-4-23,-2 4 1,4-6-99,-1 6 0,-2 0 116,0 4 0,-1 5-182,2 1 0,0 5 11,-2 6-827,2 6 1067,-5 1 0,1 6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0:56.647"/>
    </inkml:context>
    <inkml:brush xml:id="br0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13 443 12583,'-3'0'979,"0"0"-838,3 0 1,-2-1-880,-1-1 1132,1 1-274,2-2 1862,0 1-1218,0 1 1,0-3 810,0 2-1192,0-1 0,0-2 1,1 2 1492,1 0-1284,-1 1 0,2 0 1,-1-1 795,0-1-643,0 3 0,0-5-1135,0 2 213,3-2 0,-4 2 1,2 0-683,0 1 548,-3-2 0,5 4 0,-2-3-971,1 2 781,-3-3 1,5 1-963,-2-2 1056,-1 2 1,2-2-514,-3 2 675,3 1 1,-3-2 0,1 2-292,0 0 442,2 1 0,-3-3 0,1 3-222,0-2 140,-1 3 0,1-5 364,1 2-381,-1 1 47,3-3 119,-3 2 0,1 0 0,-1 1 140,0 0-73,-3 1 0,4 1-290,-2-1 262,-1 1 0,2-3-133,-1 2 116,-1 2 0,3-3 0,-3 2-136,1-1 111,0 1 0,-1-2 107,1 3-290,-1 0 1,2 0 255,-3-2-41,0 1 4,3-2-35,-3 3 1,3-1-50,-3-1 285,3 1-457,-2-1 424,2 2 0,-3-3 169,2 1-264,-1 0 1,3 1-370,-2-1 328,-1 2 1,1-4 0,-1 3 402,1-2-391,-1 1 0,3 2-126,-2-3 129,-2 3-169,3-3 77,0 0 348,-2 2-323,5-2-271,-6 1 186,6 1 0,-5-4 491,4 3-445,-4 0 1,3-1-75,-2 1 177,-2 0 0,6 0-256,-2 0 149,-1 0 1,1 0 93,-2 0 95,-1-1-115,4 1-73,-1 1 0,0-3 160,1 2-158,-4 1 1,3-1 0,-3 1 131,1-1-88,3 1 1,-3-3 294,2 2-353,-3 2 1,5-4-127,-2 2 213,-1 1 0,1-2 55,-2 0-100,1 3 0,2-4 114,-1 2-61,-3 1 0,4-2-250,-3 1 207,3 1 1,-3-2 261,2 3-383,-2-3 365,3 3-248,-1-3 0,-1 2 0,0 0-80,0-2 219,-2 1 1,2 2-241,-1 0 0,0-2 381,2 0-538,-2 0 328,3 2 0,-4-1 1,2 0-349,0-1 411,-3-1 1,4 3-332,-2 0 18,-1 0 1,2 0 262,0 0-107,-3-2 1,4 1-73,-2-1 329,-1 1-119,4 1-227,-1-3 0,0 2 204,0-1 37,-2 2 0,1 0-114,0 0-178,-3 0 0,4 0 82,-2 0-79,-1 0 0,2 0-184,-1 0 480,-1-3 0,3 2-95,-2-1 69,-1 1 1,2 1-87,-1 0 64,-1 0 0,3 0-25,-2 0-31,-2 0 0,4-1 128,-2-1-118,-1 2 1,2-3 226,0 3-581,-3 0 360,6 0-13,-5 0 0,4-1 73,-3-1 307,3 1-401,-5-2-41,6 3 0,-4 0-213,2 0 299,-3 0 0,3 0 29,-2 0 118,-1-2 1,2 1-111,-1-1-102,-1 1 1,3 1 3,-2 0-141,1-3 250,1 2-3,2-1 1,-5 2-151,3 0-121,-2 0 1,1 0 92,-1 0-97,-1 0 0,3 0 175,-2 0-2,-1 0 1,2 0-322,-1 0 166,-1 0 164,5 0 19,-6 0-15,6 0 88,-5 0-90,5 0 105,-6 0-63,6 0-26,-5 0 0,2 0 8,-1 0-3,-1 0 1,3 0-37,-2 0 20,-1 0-8,4 0 9,-4-3 399,5 2-274,-6-2-23,6 3 1,-5 0-97,4 0 3,-4 0 0,3 0-17,-2 0 10,-1 0 0,2 0-3,-1 0-397,-1 0 362,2 0 1,-1-1 51,0-1 355,3 2-300,-4-3 362,5 3-326,-6 0-81,6 0 0,-5 0 18,4 0-17,-4 0 0,3 0-110,-2 0-80,-2 0 0,4 0 139,-2 0-162,-1 0 0,2 0 224,0 0-26,0 0 1,1 0 20,1 0-85,-4 0 81,5 0 12,-3-3 1,2 2-16,-1-1 30,0 1 0,1 1-196,-1 0 114,0 0 0,2 0-244,1 0 180,-1 0 0,0 0 0,-1-2-626,-1 0 381,1 0 0,2 1 0,1-1-1598,0-2 1321,1 1 644,-3-3 0,3 3 1,1-4-1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19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16383,'65'-4'0,"4"0"0,-15 4 0,9 0 0,0 0 0,-9 0 0,-2 0 0,-18 0 0,-2 0 0,-9 0 0,-5 0 0,-1 3 0,1-2 0,-8 4 0,10-4 0,-7 4 0,2-4 0,2 1 0,-4-2 0,7 3 0,-6-2 0,3 1 0,1-2 0,-5 0 0,4 0 0,-2 0 0,0 0 0,1 0 0,1 0 0,-4 0 0,7 0 0,-7 0 0,5 0 0,-4 3 0,2-2 0,2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1:06.667"/>
    </inkml:context>
    <inkml:brush xml:id="br0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12 895 11517,'0'-8'579,"0"-3"1,0-1-1,2-9 1,3-5-1,6-4-100,7-5 1,5-5-385,5-2 1,2-6-4,2 1 0,6-6-17,-4 6 0,5-1 23,-3 3 1,0-3 10,-1 3 0,0-1 345,-5 9 0,-1 2-450,-5 8 0,-3 3-167,-6 9 0,-1 4 11,-6 7 0,-2 1-378,-4 6 1,-2 3 562,-2 5 1,-4 4 219,-5 5 0,-4 2-190,-2 6 0,-6 6 79,0 2 0,-9 8-86,2-1 1,-3 5 34,1-1 0,-3 3 129,1-3 1,-7 11 275,5-4 1,-3 3-283,3-5 1,1-3-217,7-11 1,1-4 215,12-17 1,4-6-187,9-11 0,2-7-125,2-6 1,7-7 207,4-6 0,6-7 53,0-1 0,6-8-122,-1-3 1,6-6-239,-2 2 0,5-3 278,-1 0 0,5-3-32,4 0 1,4-4 118,-3 7 0,0 0-178,-5 9 1,-2 1 20,-5 10 1,-1-1-46,-10 12 0,0 1-44,-6 10-71,-2 0 0,-7 7-267,-2 3 1,-2 1 759,-2 3 0,-2 3-196,-2 1 0,-5 7-97,-2 0 1,-4 5 30,0 4 0,-4 4-263,0 2 0,-4 4 84,2 5 1,-2 0-81,-1 4 0,-4 4 256,0 2 0,-5 10-440,3-4 1,0 1-115,2-6 0,5-6 146,8-10 0,5-9 379,8-19 0,7-9 1,4-11-1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1:09.759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635 533 8338,'-40'52'-547,"1"2"486,1-1 1,6-2-1,1-5-406,4-5 1,2-3 658,5-15 1,5-4 14,7-10 1,4-4-131,2-7 0,7-8-73,3-7 0,4-8 28,3-7 1,6-8-68,2-2 0,7-9 61,-3 2 1,4-5 34,1 3 1,2-5-6,-2 4 1,5-6 13,-2 5 1,2-2 14,-2 6 0,2 1-47,-5 5 0,3 2-142,-12 11 0,1 7 96,-11 10 0,-5 7-124,-6 6 1,-7 6 88,-3 7 0,-7 5 37,-5 6 0,-2 6 118,-3 2 1,-7 6 102,-2 1 0,-3 6-87,-1 0 1,-5 7-96,0 0 0,-8 12 78,2-2 1,-3 9-244,1 0 1,2-3 237,7-8 0,2-6 38,14-18 0,4-11-15,11-12 1,5-10 48,4-7 0,8-7-253,4-10 0,6-6-80,5-5 1,4-7 80,0-4 0,8-7-67,-1 1 0,2-5 86,3 0 0,-2-3 15,2 4 1,7-11 23,-1 6 0,3-3-18,-6 8 1,-2 5 101,-8 9 1,-2 7 393,-13 15-629,-2 6 1,-13 14 105,-4 8 0,-7 7 175,-6 5 0,-7 10-137,-1 4 1,-8 6 172,1 0 1,-8 9-174,2-3 1,-8 9 5,3-2 0,-6 11-50,2-1 1,-7 11 142,6-11 1,-2 4 200,9-14 1,7-8 156,13-18-179,2-9 0,16-24-78,3-5 0,7-12-479,8-5 0,4-10 160,4-1 1,7-12 237,2-1 0,4-6-163,-2 4 0,5-9-269,-3 9 1,8-12 168,-1 5 0,3-5 74,-3 5 1,3 1 172,-10 12 1,3 0 403,-12 13-608,0 3 1,-17 19 116,-3 5 1,-11 12 14,-7 8 0,-6 8 46,-5 3 0,-9 9-18,-1 1 1,-10 13-13,1 0 1,-5 8-47,3-6 1,-7 13-122,3-2 0,-11 14 148,0-1 1,0 2 263,9-10 0,1-3-59,14-22 1,1-2-143,16-23 0,4-6-4,9-15 1,6-7 16,7-8 1,5-10-201,3-5 1,6-9 134,1 5 1,6-12-267,-2 5 1,11-13 60,-3 4 1,8-5 20,-5 8 1,7-10-5,-3 8 0,4-11-21,0 5 1,-1 0 537,-5 10 0,-3 3-179,-8 13 0,-4 6-299,-8 12 119,-8 5 1,-9 16 96,-10 7 0,-6 10-91,-9 5 0,-5 7 173,-1 4 0,-9 8-106,3 3 0,-12 9-59,3 1 1,-7 8-239,3-2 1,-9 13 393,5-2 1,23-34-1,0 0-90,-19 32 0,2-5 35,15-20 0,3-8 417,16-21 1,3-8-183,10-13 0,6-11-426,5-8 0,7-12 89,5-3 0,7-12 182,2 1 0,6-7-690,-1 3 0,5-8 49,-3 3 0,10-11 236,-2 5 0,7-8 108,2 4 0,2-5 187,-3 5 1,4-1-150,-7 12 1,-5 3 214,-11 12 1,-4 3-20,-11 14-95,-1 4 1,-17 18 0,-3 5 0,-9 9-53,-10 9 1,-6 9 50,-5 5 0,-7 9-27,-4 4 1,-4 8 99,-2 3 1,-6 10-107,2-2 1,-4 13-136,27-41 1,0 1 0,-2 2 0,1 1 154,1-1 0,0 0 0,0 0 0,2-1 36,-12 28 0,6-12 554,12-22 66,10-14 1,10-24-877,8-13 0,9-9 106,5-8 0,6-9-96,2-1 160,11-11 0,-6 6 1,10-8-255,-3 1 0,2-5 86,-1 4 1,8-9-8,-2 4 1,3-2 182,-1 5 0,-1-2 301,-6 8 1,1 1 266,-11 14 0,-5 4-475,-10 11-34,-5 6 1,-9 10-20,-7 7 1,-8 7 243,-7 6 0,-4 10-17,-3 3 1,-8 10-182,-5 3 1,-3 8-79,0 3 1,-6 5-158,-1-1 1,-6 12 449,3-3 0,-1 6-142,2-2 0,3-4-66,8-11 0,8-11-18,13-21 0,8-10 533,9-17 1,8-12-199,7-10 0,9-13-107,3-5 0,6-6-543,1-2 1,7-7-935,-2-2 1,10-6 0,-2 4 1,6-2 705,1 2 1,5 1-1440,-4 8 1939,5 1 0,-8 10 0,3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1:20.246"/>
    </inkml:context>
    <inkml:brush xml:id="br0">
      <inkml:brushProperty name="width" value="0.08571" units="cm"/>
      <inkml:brushProperty name="height" value="0.08571" units="cm"/>
      <inkml:brushProperty name="color" value="#FCFCFC"/>
    </inkml:brush>
    <inkml:brush xml:id="br1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387 1296 8549,'7'-13'0,"2"1"0,3-1-461,3 0 0,8-2 325,0 0 1,8-2 227,1 2 1,6-2-60,-1 2 1,7-5-235,-1 1 1,3-1 310,-3 3 1,2-1-49,-8 3 0,2-1 37,-9 3 1,-2 0-38,-9 6 0,-2 0-55,-9 5 1,-2 1 104,-4 3 1,-5 1-52,-6 4 1,-4 2 51,-9 2 1,-6 4-44,-4 2 0,-8 1-29,-1 2 0,-10 3 30,2 1 0,-7 2-79,5-2 0,-6 1 70,4 0 1,-10 3-114,5 0 0,-7 1 104,9-3 1,6-4 22,16-7 100,1-2 1,23-11-114,1-2 1,11-7-281,11-6 0,6-4 165,4 0 0,7-7 32,2-2 1,8-5 38,-1 1 1,8-2-86,-4 4 0,11-5 56,-5 1 1,5-2-47,-7 4 1,2 2 149,-8 8 1,-3 3-50,-11 7-63,-5 3 1,-15 8 31,-9 5 1,-9 3 5,-6 2 11,-4 4 0,-4-3 0,-3 5 248,-2 1 1,-8 5-175,2-2 1,-5 3-50,3 0 0,-9 2 45,2-3 0,-7 8-22,3-3 1,-1 0 1,10-7 1,3-1 63,16-7-321,4-2 1,19-9 101,4-4 52,11-4 1,4-8 0,8-4 15,4-3 1,6-4 11,1-3 0,7 1-326,0-1 236,10-6 0,-10 8 0,8-7 97,-4 2 0,-3 6-61,-8 1 1,0 4 153,-12 7-127,-7 1 1,-13 10 94,-11 2 1,-4 2-78,-8 5 0,-4 0 10,-4 1 1,-7 2 95,-2 3 0,-7 4 203,1 0 1,-5 3-354,0-2 1,-5 2 98,-2 2 1,-8 3-71,2-1 1,-2 1 52,7-3 1,6-4 346,10-6-376,7-4 0,18-6 1,6-4 0,11-5 42,8-4 0,8-5-276,2-1 1,8-6 105,1 2 0,5-3 119,2 1 0,7-6-65,-1 1 1,6-2 26,-1 2 1,2 0-41,-3-2 0,3 2 11,-7 4 0,-5 6-7,-10 5 113,-6 3-2,-9 6 0,-14 4 228,-9 5 0,-8 1-94,-3 3 1,-7 1-152,-4 2 1,-6 4 19,-2 1 1,-6 4 21,-1 0 0,-5 6-32,1-2 1,-6 5 0,-3 0 0,-6 3-138,3-1 0,-7 1 64,13-5 0,6-5 360,12-6-260,8-1 1,17-15-220,10-1 1,11-5 129,8-3 0,6-5-117,5-4 1,4-5 91,3-1 0,3-2 44,0-1 0,7-1-36,-2-1 0,10-5-26,-4 1 0,3-1 86,-2 3 1,0 0-78,-3 5 0,-2 2 18,-11 8 1,-6 3-4,-10 8 33,-7 1 0,-9 6-8,-6 1 1,-9 3-7,-4 1 1,-6 2 320,-2 3 0,-8 3-91,-3 1 1,-4 2-198,-3 3 1,-2 0 40,-2 1 1,-8 4-36,4-1 0,-10 3 44,6-1 1,-3 0 167,13-4 1,5-2-125,16-9-75,2-2 1,22-8-96,2-3 0,12-3-155,5-6 1,6-2 102,3-4 1,4-1 74,0-3 0,8-3-64,1 1 0,7-6 69,-1-1 1,6-3 69,-6-1 0,7 0-87,-9 2 0,6-2 4,-10 9 1,-5 1 51,-14 10 20,-4 3 0,-19 9 246,-3 0 1,-7 3-92,-6 1 0,-6 4-104,-5 1 0,-9 5-24,-4 1 1,-4 5-59,-1 1 1,-6 3 71,1 0 1,-11 6 16,0 2 1,-9 6-75,3-2 1,-5 2-168,13-6 1,-1-3 359,14-8-197,9-2 0,20-13-13,12-4 1,11-6 33,8-4 0,6-6-214,5 1 0,4-4 124,5 0 0,6-6 70,0 0 1,5-5-23,-3 4 0,7-6-26,-3 2 1,11-6 67,0 2 1,2-2-64,-6 4 0,1 1-25,-13 10 0,3 2 11,-13 9-71,-6-1 0,-17 11 103,-6 1 0,-9 4-11,-7 1 0,-6 6 138,-4-1 0,-10 4 234,-3 0 1,-8 6-226,-1 3 0,-4 3-74,2-1 1,-8 5-38,0-1 1,-8 6 55,1 1 0,3-1 204,10-6 1,8-4-228,18-11 0,8-3-236,15-10 0,7-1 187,8-3 0,7-6 71,6-2 1,7-4-276,2-3 0,5-4 129,0-2 1,7-3 67,0 3 0,9-6-31,-2 2 1,7-4 4,-8 1 0,5 1-42,-11 6 1,2 3 17,-13 8 0,-5 4 61,-16 6 0,-6 6-20,-13 4 0,-5 5 185,-6 2 0,-3 3-124,-6 1 0,-6 2 127,-7 2 0,-4 5-93,-4 0 1,-3 4 274,1-4 0,-2 5-70,7-5 0,-5 4-136,7-4 0,4-1-21,4-6 0,8-1-232,7-5 0,5-4-168,10-5 1,4-3 118,2-3 0,7 1-454,7-1 0,4-3 221,6-3 1,5-6-239,4-2 0,4-4 265,1-3 1,13-8 384,1-3 0,11-9 0,3 0 0</inkml:trace>
  <inkml:trace contextRef="#ctx0" brushRef="#br1" timeOffset="858">1381 1 12098,'-6'8'1426,"-2"1"1,-3 2-1262,-2 0 0,1 5-190,1 3 1,-1 4 712,4 4 0,-3 4-180,3 1 1,-3 3-293,2-5 1,-2 3-137,0-5 1,-1 5 407,-1-7 0,1 1-486,2-8 1,-1 0 76,4-6 0,0-2-347,2-7-12,3-1 1,-1-8-356,3-2 0,5-8 381,1-2 1,4-8 109,-1-1 1,3-6 54,-1 0 1,5-7 98,-3 1 1,3 0-4,-1 3 0,0 3 54,-2 9 0,-1 1 30,-1 9 0,-5 7-276,-4 13 1,-5 7 312,-3 16 0,-4 4-102,-5 7 1,-1-1-47,-4 1 1,-1 3 1,0-6 1,-5 5 66,2-6 1,-1-3 3,3-9 0,5-7-12,4-11 1,3-5-49,6-6 1,1-4-297,3-7 1,5-2 82,2-2 1,5-4 80,-2-1 0,5-1-140,-4 6 0,2 0 6,-4 9 161,2-1 1,-5 12-331,1 4 0,-4 5 433,-3 12 1,0 1-240,0 2 0,1-3 155,1-5 0,5-5 1,3-5-1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1:53.085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71 0 8527,'-7'0'-236,"1"0"830,0 0-365,-1 0-701,4 0 665,0 0 2264,3 0-2306,3 3 244,-3-2-697,6 1 178,-5-2 105,4 0 0,-3 1 128,2 1-73,-2-1 1,1 2 51,-1-3-12,-1 0 0,3 0 62,-2 0-4,-2 0-22,3 3 26,0-3-77,-2 3 1,2-3 64,0 0-63,-3 0 1,3 1-69,-3 1 0,1-1-27,1 1 86,-1-1 33,1-1-94,1 0 74,-2 0-1,2 0-13,0 3-64,-3-3-12,3 3-1956,-3-3 1833,-5 0 0,0 0-248,-3 0 1,1 0 82,0 0 1,1 0-136,-1 0 213,1 0 0,0 0 644,-1 0-223,1 0 0,-1 0-28,1 0 0,2 0 4,-1 0 287,4-3-132,-5 3-158,6-3 254,-3 3-289,0 0 186,2 0 594,-2 0-717,9 0-60,-5 0-40,8 0 0,-8 0-107,1 3 84,1-3 1,-1 3-183,2-3 212,-3 0-157,5 3 5,-2-2 20,-1 2 29,3-3 0,-5 0-13,4 2 0,-3-1 175,2 1-142,-2-1-4,3-1 0,-3 0 14,2 0 46,-3 0 1,3 0-10,-2 0 0,0 0-17,2 0-22,-3 0 1,3 0 8,-2 0-33,-1 0 0,2 0 35,-1 0-5,-1 3 0,3-2 4,-2 1-14,-2-2 0,4 0 1,-2 0-1,-1 0-22,2 0-10,0 0-24,-3 3 51,6-2-68,-5 2 51,2-3-40,-1 3 7,-1-3-5,2 3 37,-3-3 0,3 0 24,-2 3-34,1-2 29,-2 2 4,3-3-18,-2 0 5,2 0 1,-2 2-5,1 0 0,-2 0 0,3-2 37,0 0-35,-2 0 2,2 0 25,-1 0 6,-1 0-29,2 0-20,0 0 24,-2 0-25,1 0 15,1 0-14,-2 0 12,2 0-55,0 3 53,-3-2-40,3 1 31,-3-2-26,3 0 19,-2 0-3,2 0 18,0 0 9,-3 0 10,3 0 0,-1 1-22,0 1 16,1-1 1,-3 2-14,2-3 16,-1 0-8,2 0-1,0 3-4,-2-3 0,2 3-3,-1-3-31,-1 0 1,2 1 27,0 1-21,-3-1 0,4 2 12,-2-3 21,-1 0 1,2 2-26,-1 0-4,-1 0 12,5-2 6,-5 0 12,4 3 0,-3-2-15,2 1 1,-3-2 4,5 3 0,-4-2-3,2 1 1,-3 0 5,1 0 1,2-2 0,-3 4-9,4-2 6,-4-1 1,4 2 26,-3 0-26,3-3 0,-3 3 12,2-3-11,-3 3 1,3-2 7,-2 1-53,-1 1-4,4-2 15,-4 5 15,5-5 1,-5 2-17,4-1 10,-4-1 4,5 2-10,-6 0 49,6-3 1,-5 4-14,1-2 7,1-1-11,-2 2 1,4-3 1,-3 2 1,1-1 3,-1 1-5,-1-1 0,3 1 7,-2 0-8,-2 0 0,4-2-16,-2 0 16,-1 3 1,2-2 0,0 2 0,-2-1 0,3 0 0,-2 0 0,1-1-2,-3 1 5,2-1-3,-1 2 26,5 0-24,-5-3 0,4 6 4,-4-5 1,4 2 8,-3-1-12,0-1 0,0 3 5,0-2-21,1-1 20,-1 1-16,-1 1 8,5-2-1,-5 5 2,4-6 1,-4 4-1,1-2-2,2-1 0,-4 2 2,3-1 0,-2-1 0,1 1 0,-1 0 0,1 0 0,-1-1 0,2 1 0,-3-1 0,2 1 0,-1-1 0,1 3-23,0-2 11,1-2 0,-3 4-32,0-2 35,2-1 7,-1 5 1,3-6-13,-2 2 26,-2 2-13,3 0 3,0-1-1,-2 3 0,2-3 5,0 1 1,-3-1-7,3 0 1,-2-2 0,1 3-1,-1-2 0,2 1 0,-3-1 0,0-1 0,2 5 0,-1-5 22,1 4 3,-1-4-12,2 5 0,-2-5-6,1 3-4,-2-2 2,3 3 1,-2-3-11,1 2 1,0-2 32,0 0-14,-2 1 0,3-1-5,-3 2 0,1-3 11,1 2-7,-1 0 1,2-1 0,-3 2 3,0-3-6,2 5 0,-1-5-49,1 4 36,-1-4-4,2 5 1,-2-5 2,1 4 1,-1-3-3,1 2 6,-1-3-3,2 5 1,-3-5 1,0 4 0,3-4 0,-3 3 0,3-2 0,-3-1 0,1 4 0,1-3 0,-1 1 0,1-1 0,-1-2 0,-1 6 0,3-2 0,-3 0 0,2 0 0,-1-2 0,-1 3 0,1-3 0,1 2 0,-1-2 0,1 2 0,-1-2 0,-1 4 0,0-5 0,2 3-72,-1-2 70,2 3 0,-3-3 0,0 2 0,1-2-18,1 0 0,-1 1 17,1 1 1,-2 2 1,3-1 9,-1-1 0,0-2-20,-2 2 27,0-2-17,0 3 1,2-3 1,0 2-13,0-3 7,-2 5 0,1-4-16,1 2-5,-1-3 51,2 5-29,-3-2 0,0-1 99,2-1-94,-1 2 117,2-1-98,-3 1 11,0 2-65,0-6-8,0 6-87,3-5 131,-2 4 0,1-3-23,-2 2 3,0-2 28,0 3-21,3-4 3,-2 5 13,2-3 12,-3 1-11,0 2 1,0-5-5,0 3-14,0-2 12,3 3 0,-3-3 2,3 2-14,-3-2-1,0 3-1,0-1 6,3 2 1,-2-2 4,1 1 0,-1-3-5,-1 2 33,0-2-31,0 3-28,0-1 1,0 0 29,0 0 1,0-1 1,3 1 0,-3-2-95,2 2-18,-1 0 121,-1 3 1,0-1-26,0 1 0,0-3 57,0 0-54,3 1 0,-2 1 25,1 0-28,-1 1 17,-1-1 0,0 1-116,0-1-62,0 0 0,0 1 85,0-1 0,0-1 51,0-1 0,0 0 18,0 3 1,0-1-27,0 0 0,0 1-23,0-1-43,0 1 1,0-1-131,0 0 0,0 1-79,0-1-10,0 1 0,0-1-97,0 1 0,0-1-1174,0 0 659,2-2 950,-1 2 0,5-6 0,-3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1:56.51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379 620 8469,'0'4'-1331,"0"1"1102,0-4 286,0 5 1,1-6 484,1 2-231,-1-1-170,2-1 1,-3-3-40,0-1 1,0-2 182,0-3 1,-1-1-174,-1-3 1,0 0 7,-2-2 0,0-2 98,-2-5 1,-3 0 72,0-4 1,-1-3-162,1-1 0,-4-3 48,3-1 1,-3-2-181,4 4 1,-1-1 162,1 5 0,0 1-180,3 4 1,2 1 100,2 5 0,0 2-14,-1 5 1,1 0 124,2 4-41,0 0-180,0 2 610,0 1-472,0 9 1,1 1 11,1 6 1,2 3-139,2 1 1,0 3 124,1-1 0,-1 4-181,1-4 0,1 4 2,1-2 1,-1 0-121,-1-1 1,-1-2 68,1-1 0,-2 0-138,0-4-402,0 1 427,-4-6 0,2-5-31,-3-5 1,0-6 121,0-2 0,-5-3 199,-2-2 0,-3-4-113,2-2 0,-3-2 187,0 4 1,-1-4-174,2 4 1,-2-4-15,4 2 1,-2-2 754,3 6-215,0-3-177,6 13 1,1-1-109,4 10 1,5 7-54,1 8 0,2 7 28,1 1 1,0 5 10,0-3 1,1 3-51,-1-2 0,3 1-2,-6-3 1,3 0-242,-4-4 1,-1-2 73,-1-2-293,-4-6 272,0-5 1,-6-10-410,-4-6 1,-2-5 164,-4-3 1,-2-4 13,0-3 0,-2-3 201,2-1 0,-2 0 142,2 3 1,0-1 18,2 0 0,2 0-117,2 3 0,1 0 221,6 11-151,0 3 1,7 11 401,2 6 1,3 8-118,1 7 1,3 5 0,1 2 1,2 4-106,-5 0 0,4 2-76,-5-2 0,2 0 30,-5-1 1,3-4 14,-3-3 1,1 0-332,-3-9 0,-1-1 55,-1-8-99,-3 1 0,2-9 51,-3 0 1,-2-4 140,0-4 0,-4-2-588,0-3 0,-3-5 276,-4-1 0,0-5 251,0 1 1,0-4-81,0-1 0,1-2 319,-1 2 0,3 1-92,1 3 0,3 2 158,1 5-152,3-1 1,5 14 47,4 0 1,0 9 184,3 6 0,3 6-47,2 7 0,2 3-168,-2 1 0,0 1 20,-2-3 0,-1 2-137,-1-4 1,-2 1 123,-2-3 1,-2-4-376,0-6 263,-3 1 38,-2-9 0,-2-1-550,-3-10 0,-1-3 52,-3-5 0,-1-3 215,-5-4 0,1-4 100,-1 0 0,-1-1 183,-1 2 1,1-3-189,1 0 1,2 1 247,2 3 1,3 3 19,4 4-184,1 7 0,6 8 449,1 8 1,4 9 106,3 7 0,3 2-118,1 4 0,0 2-177,-2 0 1,-1 2-48,-1-9 1,0 5 1,-2-5 0,1 2-276,-4-8 311,2 3 104,-4-13-902,-1 6 1,-1-13-102,-4-2 1,-1-6 404,-4-2 1,-2-5 195,-2-2 0,-1-6 21,-1-1 1,-2-4-91,-2 2 0,1-3 292,1 1 0,-1-3-51,-1 1 1,-1-3-76,1-1 1,-1-2 122,6 4 1,-2 1 155,6 7 0,2 2-287,4 9 34,1 5 0,4 8 3,1 7 1,3 2 116,1 4 0,-1 2 328,2 0 0,-2 3-193,-1-1 1,1-1-144,-1 1 0,-2-3-65,1-1 0,-4 1-130,1-3 0,1-1-93,-1-3 1,0-2 69,-4 0 0,-2-5 103,-2-5 0,-6-5-117,-1-3 1,-2-4-188,0 0 1,0-5 164,-2-1 0,-2-1 22,2 0 1,0 1 62,2 3 1,3 2 213,5 7 734,4 0-645,0 11 1,6 0-38,1 7 1,5 3-132,1 5 1,2 1 3,1 3 0,2 2 52,0-2 1,2 4 40,-2-4 1,0 1-305,-5-3 0,4 0-76,-4-4 0,1 1-87,-4-6 204,-1 1-156,-2-5 0,-4-2 80,-5-4 0,0-3-46,-2-3 1,-2-3 74,-2-4 0,-3-1 24,-1-1 0,-2-1-122,2 3 0,-1-2 246,3 2 0,-2 0 114,5 3 0,1 2-5,3 1 200,-1 5 1,7 2-89,0 4 1,6 3-161,5 5 1,1 3 42,1 4 1,2 3 33,0-3 0,0 3-187,-3-5 1,1 0-14,-3-3 0,2 1-281,-4 0 222,4 0-230,-8-3 314,4-4 0,-8-3-7,0-3 0,-3-5-112,-6-1 0,-1-7-181,-2 0 0,-1-4 231,0 0 0,-1 0 43,1 2 0,-1-2 176,3 4 0,4 1-120,0 1 410,2 6 1,5 0-180,5 7 0,5 8-44,5 5 1,5 5-91,-1 4 1,2 1 34,-2 0 0,1-1-189,-1-1 0,-1 0-91,-1 1 0,1-3-135,-3-4 1,-1-3-84,-3-5-74,-2-1 1,-5-8 90,-2 0 1,-4-3 185,-2-6 0,-3-3 72,-1-3 0,-4-5 131,-3-2 1,0 0-106,2-1 1,0 0 207,0-1 0,3 0-27,2 3 1,1 2-106,0 4 235,4 5 0,3 5-73,7 7 0,2 8 25,4 9 0,4 6-156,0 5 0,5 4 21,-3 2 0,0 1 170,-2 0 0,-3-2-123,1-5 0,-2 2-175,-2-9 1,-3-3 167,-3-7-458,-3-3 1,-2-9 157,0-3 0,-2-6-46,-3-3 1,-1-6 124,-3-2 1,-1-8 8,-2-1 0,-1-1 42,0-1 1,1-1 6,1 3 0,-1-4 173,1 2 1,2-2-117,0 4 0,2-1 157,1 3 0,2 3-84,2 6 1,2 5 245,2 5 0,2 6-115,2 7 0,4 6-139,0 9 1,2 5 374,1 4 1,0 3-58,0 1 0,-1 3-305,-1-3 0,-2-1 126,-3-3 0,2 0-285,-1-4 1,0 0 88,-2-7 0,-2-2-458,-1-6 301,-2-5 0,0-5 130,0-5 0,0-4-461,-2-7 1,-2-4-519,-2-4 1,-3-5 496,0-2 1,-1-1 130,1-2 0,1 2 383,1 1 0,1-1-109,-1 1 0,2 1 180,0 2 1,0 2-7,3 3-115,0 4 1,3 11 372,1 2 0,-1 10 280,4 6 1,1 7-176,3 5 1,1 7-139,-1 2 1,0 1 19,-3-3 0,0 0-115,1-4 1,-3 2-217,0-4 1,-2 0 127,0-7 329,-1 0-817,-1-10 0,0-4-762,0-7 0,-3-5 581,-2-6 0,-1-6 191,-3-3 1,2-3 106,-1 3 0,-1-4-28,0 5 1,-2-5 244,3 4 0,-1 2-127,3 5 1,-3 2-39,1 4 1,-1 2 257,3 5 1,-3 1 265,1 3 1,-2 1-231,2 1 0,-1-1-108,-2 1 0,-1-1 524,1-1 0,0 0-194,0 0 1,-3-1-274,4-1 1,-3 0 27,4-2 1,-1 0-16,1 0 1,1 1-125,1 1 0,1 1-129,-1-1 1,3 1 187,0 1 0,2 0 11,-3 0-39,4 0 25,-2 0-12,0 0 0,2 0 16,-4 0 7,4 0-167,-5 0-35,3 0 183,-4-3 1,2 2-45,0-4 342,0 4-200,4-5-31,-5 6 0,5-3-50,-3 3 6,2 0 55,-1 0 6,0 0-276,3 0 136,-3 0 1,4 2 25,1 0 1,-2 3 26,3-1 1,-1 0-13,1 0-29,2 0 0,-4 3 31,3-1 0,-2-2 49,0 1-44,1-1 0,-1 2-7,2-2 24,-2 2 2,3-6 1,-1 5 132,2-2 0,-2-1-85,1 1 0,-1-3 13,2 2 1,1 0-44,-1 0 0,-1-1 10,-1 1 1,0-2 6,3 0 0,-3 1 68,0 1-69,-2-1-66,3 2 142,-4-3-59,2 0-131,-3-3 104,-3 2 0,-1-4-105,-2 3 213,2-3 1,-1 5 24,1-6 6,1 5 9,0-2-122,3 3 0,5 3 14,1 1 0,2 2-153,-2 0 1,1 1 50,2-1 1,0 3-24,2-1 1,1 3 57,-1-2 1,-1 1-3,0-1 0,-2 2 8,1-3 0,0 3-15,0-3 1,-1 2 4,-1-2 0,-2-1 3,0 2 1,0-2 6,0-1 1,0 1-6,-1-1 1,1 1-3,-3-1 0,2 1-4,-2-1 1,3 2-4,-3 1 1,2 0 19,-2-3 1,3 1-16,-3 2 1,1-2 27,-1 1 1,-1-1-24,3 0 0,-2-1 1,3 1 0,-3-1-6,2 1 0,-2-3-2,0 0 1,1 0 1,0 3-2,1-1-6,2 1 0,-4-1 9,2 0 1,-3 1-79,1-1 1,1 1 64,-1-1 0,3 1 0,-3-1-18,2 0 1,-3 1-7,2-1 1,-2-2 27,1 1 1,-1-3-11,1 2-34,-1-2 16,-1 3-242,0-4-305,0 2 124,-3-6 463,2-1 1,-4-2-10,3 0 173,-3-1 1,2 1-126,-1-1 76,-2 1 1,6 0-69,-3-1 1,1 3-7,-1 0 0,1 1 364,2-1 493,-3 3-391,3-2-118,-3 3 0,7 7-268,0 2 1,4 3-173,-4-1 0,2 1 119,0 1 1,0 0 61,-2 0 1,2-1-190,-2 1 0,-1 0-277,2 0 1,-3 0 33,2 0 1,-2-1-135,3-2 0,-4 2-140,1-4 0,1 3 198,-1-2 0,1 1-359,-1-1 1,0 2 223,2-3 1,-3 1-466,1-3 0,2 3 280,0-1 0,0 1-653,0-3 1347,0 1 0,6-1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06.273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13 975 7778,'-4'0'197,"2"-3"349,1 3 1,1-3-222,-2 3 38,1 0 912,-2 0-1164,6-3 0,-2 2-102,4-1 1,-3 1 261,2 1-342,-3 0 295,5 0-209,-2-2 1,0 1 58,0-1 0,-2 1-12,3 1 0,-3 0 50,2 0 11,-3-3-3,5 3-45,-2-3 0,1 2-117,0-1 0,-2 1 172,-1-1-143,-1 1 57,5-2 0,-5 3-4,4-2 0,-4 0-12,1 0 5,2 1 0,-3-2-6,3 1 1,-1 1 8,1-1 0,-3 0-65,1 0 63,2 1 0,-1-2-4,1 1 0,1 0-31,-3-2 0,3 2-5,-1-2 1,0 1-71,0-1 60,1 3 7,1-5 15,0 3 0,0-2-31,-2 1 28,2 3 3,-2-5 0,1 4-4,0-2-5,0 3 47,-1-5 8,2 5-49,1-4 5,-1 1 1,-2 0-18,1-1 1,-3 4 21,2-1-46,-3-2 0,4 3-3,-2-3 30,2 2 1,-3-1-10,3 1 14,-2 1-1,-1-3-11,0 2 5,3 1 1,-4-2 36,1 1-32,1 1 1,-1-3-32,2 2 33,-3 2-5,5-3-1,-5 0 3,5 2 1,-5-2-8,3 0 5,-2 3 0,3-4 19,-3 2 0,1 1-18,-1-1 16,-2-1-9,6 2 0,-5-5-2,5 6 0,-6-6 0,5 4 0,-3-2 0,1 3 0,-1-5 0,-1 5 0,5-4 0,-5 3 0,1-2 0,1 2 0,-1-3 0,2 3 0,-3-3 0,3 4 0,-2-3 0,-1 1 0,1-1 5,1 3-5,-2-5 0,4 5 119,-3-4-107,0 4 4,1-5 25,-2 3 0,4-2 6,-3 1 0,2 2-87,-1-2 0,-1 2 55,-2-3 1,2 3-39,0-2 1,1 2 31,-1-3 0,-1 3-108,4-2 90,-4 3 1,3-4-12,-2 3 1,-1-1 46,1 1 35,1 1-5,-2-5-53,5 3 3,-6-4 0,5 3 6,-3 0 0,1 1-20,-3-1 25,2 3-8,-1-5 0,4 5 52,-3-4 2,0 4 88,-2-2-116,3 0 12,-2 2 0,2-2 7,-3 1 17,0 1-20,3-2-29,-3 0 1,3 2-78,-3-3 11,0 2 0,1-1-12,1 1 69,-1 1-28,2-2 0,-3 1 15,3 0 0,-3-1-10,2 1 9,-1 1-4,-1-5 56,3 6-19,-2-6 1,2 4-46,-1-2 29,-1 3-26,2-5 1,-2 5 19,1-1-14,-2-1 0,3 1 2,-3-2 0,1 3-2,1-2-11,-1 0 13,2-1 1,-3 1 0,3 1 0,-3-2 0,3 0 0,-2 0 0,1 0 0,-1 2 0,2-3 0,-1 3 0,0-2 0,0 3 0,-2-5 0,1 3 0,1-1 0,-1 1 0,1 0 0,-2 0 0,3-2 0,-1 1 0,0 3 0,-2-5 0,0 4 0,0-2 0,0 2 0,0-2 0,1 2-55,1 0 51,-2-1 3,3-1 1,-3 0-8,0-1 11,0 4 1,1-4-9,1 3 3,-1-3 1,2 4-10,-3-4 0,0 3 0,0-2 0,0 2-42,0-3 42,2 4-30,-1-5 30,2 3 1,-2-3-29,1 2 16,-1-2 2,1 2 22,-2-2 1,1 0 3,1 2 0,-1 1 24,1 0-34,-1 3 0,-1-4 24,0 2-20,3 1 0,-3-2 11,3 1-10,-3 1 1,0-5 0,1 3 2,1-1 1,-1 0 4,1 2 99,-1 2-97,-1-6 30,3 2 0,-3 0-28,2 0 0,-1 2 0,-1-3 1,1 3 3,1-2 0,-1 2 4,1-2 0,-1 1-18,-1-1 0,0 2-9,0-2 1,0 2 16,0-3 1,0 2 5,2-2-3,-1 0 1,2 1 3,-3-2 92,0-1-96,3 1 0,-2 0 19,1-1 10,-2 1 0,0-1-1,0 1 1,3-1-168,-1 1 1,0 0 90,-2-1 0,2-1-622,0-1 0,0-2 266,-2 0 0,2-1-1044,0-1 1,3 0 1434,-3 0 0,3-2 0,-2-2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12.079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261 523 6834,'0'3'-7,"0"0"0,0-3 121,2 0 1,2-3-136,2-1 1,3-4 71,0 0 0,2-6 160,0 1 1,4-5-109,2-1 0,3-3 4,2-4 0,1-1-63,-1-1 0,-2 3-170,-3 4 180,-1 3 13,-9 8 0,-7 11 57,-8 10 0,-7 4-59,-2 4 1,-3 5 121,-2 2 1,-2 2-86,1 0 0,-2-1 21,2 1 0,-4 4-97,1-4 0,0 0 3,2-4 1,3-1-11,6-6 64,3-3 0,10-10-259,2-2 1,3-7 65,6-4 1,1-2-46,5-2 0,2-3 53,2-4 0,1-1 56,1-2 1,2-7 13,3 3 1,-1-6 8,1 4 0,-1-2 58,-1 1 0,-1 2-73,-4 5 0,-2 4 37,-9 6 13,-2 6 0,-10 8 215,-2 5 0,-6 4-36,-5 5 1,-2 2-122,0 2 1,-2 0-23,-1 0 1,-1 3 2,1-1 0,-1 4-107,1-4 0,-3 7 110,4-7 1,-3 3 51,7-5-44,-3 2-200,12-10 0,2-5 31,11-8 1,5-7-99,3-3 0,6-4 157,1-3 0,4-6 1,0 0 1,4-2-13,-5 4 1,5-4 9,-4 1 0,4-1-9,-2 1 1,-3 4-66,-6 3 128,-2 3 1,-11 9 132,-2 5 1,-8 5 252,-6 6 1,-4 3-172,-3 3 1,-5 5 22,1-1 0,-5 4-100,4-2 0,-4 5-9,5-3 0,-6 4-142,4-4 1,-1 1 84,5-3 1,1-1 35,10-7-8,-1-2 1,13-10-83,0-3 0,8-6-215,3-3 0,6-6-311,1-2 1,3-4 246,1 2 1,2-6 112,0 2 0,5-5 37,-3 0 1,5-1 16,-6 1 0,4 0-41,-7 5 0,-2 2 92,-7 8 1,-6 4 18,-7 9 1,-5 3 141,-3 8 1,-6 3 191,-5 3 1,-4 5-23,0-1 0,-3 4-86,3-2 1,-6 6-122,2-1 0,-4 0-5,3-3 0,-2 4-39,4-4 1,-3 5 15,3-4 0,2 0-246,7-7 102,3-3 1,9-10-228,3-2 0,4-4 73,4-3 0,4-3 63,3-3 1,5-6 147,0-2 0,2-2-63,0 2 1,1-2-27,-1-1 1,2-3 34,-1 1 1,-1-1 18,-3 6 0,-2 0 21,-6 6 184,-1 1 1,-13 12 83,-4 5 0,-5 4-115,-10 6 0,-3 4 86,-2 5 1,-3 1-46,2 0 0,-4 3-5,2 0 0,-4 5-32,4-1 0,1-2 152,8-5 15,-1-2-152,15-12 0,2-7-480,14-13 0,2-3 185,6-8 1,2-2-63,2-1 0,3-3 83,0-2 0,2 0-20,0-2 0,5-1 74,-3 3 0,3-1-35,-6 1 1,1 4-21,-7 4 94,-1 4 0,-11 9 456,-5 5 0,-9 7-187,-6 6 0,-6 5 6,-1 3 0,-3 1-120,-1 3 1,-2 2 106,0 1 0,-3 4-119,3-2 1,-1 0 31,2-1 1,0 1-55,1-2 0,3-1-157,4-5 1,5-5-104,5-7 180,4-4 1,6-2-419,4-6 0,2-1 175,4-6 0,2-2 125,2-2 0,4-6 10,0 0 0,4-3-29,-2-2 1,4-1 16,-2 1 1,4-2 19,-3 4 1,0 0 63,-5 4 0,-4 3-58,-8 6 1,-4 5 435,-7 4 0,-5 6-168,-6 3 0,-6 6 53,-4 2 1,-4 3-83,-1 1 0,-3 3-74,1-1 0,0 5 71,2-3 1,-1 5 147,3-5 1,0 2-85,5-5 35,-1 0-491,12-9 0,4-5 114,10-8 0,3-6-47,3-2 1,4-5 3,3 0 0,0-2-12,0 0 1,1-3 78,1 0 0,4-2-29,-4 2 1,2 0-77,-2 3 0,0 0 90,-2 4 1,-2 2 181,-4 5 1,-5 3-76,-4 3 0,-8 6 262,-4 7 1,-5 3 20,-4 3 0,-3 3 30,1 1 0,-4 2-173,4-2 1,-7 2 79,7-1 1,-2-2 21,4-1 1,0-2-88,2-4 1,5-2-36,3-6 39,5-2 0,4-6-502,4-1 1,4-4 168,0-3 1,4-2 5,-2 0 0,5-1 168,0-1 0,2-2-43,-2 0 1,2-2-79,-2 2 1,2-2 81,-2 2 0,2 0 4,-2 3 1,-1-1-68,-3 0 408,-2 3-167,-5 4 0,-5 6 0,-5 4 55,-4 1 0,-5 5-104,0 0 1,-2 5 26,-1 0 1,1 2 18,0-2 0,-1 2-48,3-2 1,0-1 2,2-3 0,2 0 103,2-2-791,0-1 247,9-4 297,0-4 1,5-4-1,5-3 48,0-1 0,0 0-34,0 0 0,2-1-382,-4 0 236,4 1 1,-5 2 522,1 2-251,-3 1 1,-3 3 139,-4 3 1,-5 3 46,-6 5 1,-2 3 63,-2 1 1,-2 3-116,2-1 1,0-2 101,2-2 0,1-2-497,5-5 217,3-1 0,6-6-166,5-3 0,5-6 52,3-5 0,4-4-48,0-1 0,4-3-7,1 2 0,2-5-89,-1 0 0,3-2 61,-3 2 1,2 1 37,-8 8 0,0 0 114,-6 9 0,-5 3-45,-4 5 0,-5 3 466,-3 6 0,-6 1-208,-3 3 1,-2 2 85,0 0 1,-1 4-84,1-2 0,-2 5-54,2-3 0,0 1-74,2-2 0,-1-1-16,5-2 1,-2 0 193,4-2-61,1-3-878,4-1 408,2-5 135,4-4 1,3-4-1,2-2-85,2-1 0,2-1 209,0-1 1,1-3-49,1 1 1,1-5 10,-1 3 0,4-1-15,-5 1 0,2-1 15,-3 1 1,-2 2 157,-3 4-82,-2 4 0,-3 1 328,-5 4-213,-3 4 1,-9 5 0,-1 3 87,-1 1 0,-1 2-130,2-2 1,-1 2 93,3-2 1,-2 2-125,2-4 1,3-2 115,3-5-391,5-2 0,2-2 87,4-4 1,2-5 37,5-3 1,1-3-1,3-2 1,2-1-74,0-1 0,0 1 59,-3 1 1,1 2-6,-3 0 0,2 1 142,-4 4 1,-1 0-192,-3 3 510,-3 3-87,2 2-42,-8 5-209,0 0 0,-4 5 1,2-3 46,-2 2 0,1 2 24,-2-3 1,1 3-49,-1-3 1,0 4 16,-1-2 0,1 0-8,1-2 1,2-1 39,-1 0-66,1-1-219,3-2 151,-2 2 0,6-6-359,0 0 368,3-3 0,3-2 30,-2 1 0,2 0 60,-2-3-81,2 1 0,0 2-100,1-1 27,-1 1 790,0-2-271,-2 2-193,-1 1-612,-3 3 136,-6 0 186,5 0-56,-5 0 160,6 0 0,1 0 0,0 0-65,1-2 251,0 1-113,-2-2 292,0 0-294,0 2 11,0-1 0,-2 2-101,-2 0 1,0 0 72,-1 0-30,4 0-841,-2 0 712,6 2 541,-2-1-156,2 2-147,-3-3-436,-6 0 141,4 0 91,-3 0-78,5 0-155,0 0 155,3 0 374,-3 0-109,3-3 0,-2 2-45,1-1-181,-1 2 133,2 0 1,-1 0-167,0 2 1,0 0-198,-2 2 346,0-2-98,0 3 473,0-1-333,0 2 1,2-2 253,0 1-241,0-4 44,-2 2-161,0 0-264,0-2 129,0 1 135,3-2 0,-1-2 11,2 0 1,-2-3-22,2 1 1,0-2 27,0 0 0,2-1 22,-2-2 0,0 1 158,0-2 0,0 1-70,3-2 0,-2 1-107,0 0 1,0-2 35,0 4 0,0-3-47,2 2 1,1-1 39,1 1 0,0 1-35,0 1 0,-1-2 23,2-2 1,3-1-8,2-1 0,0-1-23,-2 1 1,2-3 0,0 3 0,1-3-42,-3 4 0,3-3 57,-6 6 1,3-3-14,-4 5-7,-1 2-32,-4 3 23,-1 2-7,-3 0 121,0 2 1,-1-1 347,-1 1-179,1-1-204,-2 2 0,1-2 293,0 4-211,0-4-407,2 2 0,1-7 242,1-1 0,-1-2-94,3 3 1,-1 0 71,1 0 1,-2 3 303,2-1-222,-2 1 1,1 2 100,-3 1 1,-3 4-115,-2 5 1,0 2 3,-2 2 1,-1-2 188,-1 2 1,-2 0 45,3-2 1,-1 0-311,3-4 0,2-1 139,-1-4-230,4-1 1,-1-7 118,4-2 1,2-6-29,5-5 0,1-5 63,3-4 1,0-2-30,2-2 0,1-3-88,1 4 1,3-6 74,-3 5 0,-1 6 57,-5 7-35,-2 6 1,-6 6 273,-3 7 0,-3 4-91,-6 7 1,-1 3-14,-3 1 0,-2 6-63,0 0 0,-2 3-12,2-5 1,-4 5 11,2-3 1,-2 3-33,4-5 0,0 1-85,2-3 0,1-3 179,1-3-740,5-3 401,3-7 1,6-3-1,1-4 0,2-3 82,3-1 0,-1-2 14,2-3 0,1-3 58,2-1 1,2-3 132,0-2 1,2-2-96,-2 0 1,1 1-64,-3 2 0,3-2 152,-5 6 0,-1 0-103,-6 7 334,2 0 1,-6 10-123,0 2 1,-4 3-176,-5 4 0,2 1 3,-4 3 0,0 2 28,-2 3 0,1-1 37,-1 0 0,1 1-10,1-3 1,-3 2-77,4-2 0,-3 0 120,4-2-64,1 0-196,1-6 142,4-1 1,3-11-166,7-2 0,1-6-342,3-2 1,3-5 409,-1-1 1,3-5-1,-3 2 1,3-1 16,-3 3 0,3-1-12,-1 1 0,-3 2 83,-3 6-40,-2 1 0,-4 11 71,-3 4 1,-5 5 300,-4 6-125,-5 2 0,3 2 0,-6 4 17,2 0 0,-2 2-167,2-3 0,-3 2 123,4-5 1,-4 4-75,1-4 0,2 0 130,2-7-127,3 0 0,6-8-20,2-2 0,5-5-231,3-6 1,4-4-362,2-2 1,3-4 290,0-3 0,5 0 108,-3 0 0,3-2-32,-3 2 0,1-1 37,-1 6 1,0 1-125,-4 7 126,-2 0 0,-7 14 31,-2 1 0,-5 6 262,-3 5 0,-4 1 185,-3 3 0,1 3-175,-1-1 0,-2 3-110,0-3 0,-2 2 83,2-4 1,-2 4-86,2-4 0,0 0-153,2-4 0,2 0 245,2-7-49,0-2-276,9-3 1,0-8-230,4-2 1,5-6 206,1 1 0,2-5 95,1 2 1,0-2-75,0 2 0,-1-1-31,-1 3-11,1-1 91,-5 7 0,-1 6-3,-6 7 1,-7 10 277,-6 3 1,-2 6 321,-5-1 1,1 4-307,0-2 1,-2 0-137,-1-2 0,-1 1 59,4-3 1,0-1 292,6-8-533,-1 1-45,7-10-170,0 2 0,5-6-13,4 0 91,-1 3 0,2 1 96,-3 2 0,0-2-101,0 1-49,0-4 584,-3 5 0,2-6-81,-4 3 1,3-3 300,-2 0-278,0 0-120,-3 3-310,1-2 262,-1 4 1,1-2-117,-1 2 0,3 0 90,0 0 0,0-2-95,0 1 1,-1 1 79,3 1 0,-2-2-1,2 1 1,-3-3 10,3 2 31,-3-2-4,4 0 1,-2 0-34,1 1 34,1-1-4,-2-2-66,0 0 26,3 0-5,-6 0 1,4 0 0,-2 3 1,2-3-1,-2 2 1,2 0 145,0 0-136,-1-1 1,0 2-1,-1-1 1,0-1 9,2 1 87,1-1 1,-4 0-72,3 1-1,0-1-14,-1 1-14,2-2 1,-2 1-2,1 1 33,1-1-109,-2 2 55,3-3 129,3-3 0,-2 2-65,4-1 0,-3-1-33,2 1 1,0-2 27,3 2 0,-2-3 33,0 0 1,2 0 5,-3-2 0,5 1-65,-2 0 0,1-1 6,-2 1 0,0-2-76,1 1 0,-3 0 86,0 2 1,-1 0 836,1 1-350,-3 1-646,2 3 1,-4 0-15,-1 0 1,-1 1-23,-4 1 1,1 2 220,-1 2 0,1 3 0,0-1 1,-1 1-391,1 0 0,0-2 82,2 2 0,-1-2 25,3-1 1,-3 1-69,3-1 112,0 0 156,2 1 1,4-4 86,2 0 1,3-3-95,1 0-1,5-3 112,-3-1 1,6-2 74,-1-3 1,3-2-55,2-3 1,3-2-1,-1-1 0,4-4-66,-5 2 1,3-1 20,-5 3 1,-3 2-160,-5 4-123,-3 5 1,-9 9 229,-4 8 1,-7 7 117,-2 5 1,-8 7 79,1 2 1,-4 6-123,-1-2 0,0 4 172,0-5 1,1 1-107,4-8 0,-1-1 99,5-7-127,3-2 1,6-13 4,6-5 1,6-3-267,4-8 1,4 0-442,1-2 0,3-2 293,-1-2 1,5-5 99,1-1 1,4-6 178,1-1 1,3-8-94,-1 1 0,2-6 102,1 0 0,-1 2-23,-7 7 1,-4 4 41,-8 11 150,-3 1 1,-10 18 252,-2 2 0,-6 6-146,-2 7 0,-5 2-78,-2 5 0,-2 0 114,0 1 0,0 4-89,-1-4 1,-1 5-228,0-4 1,-1 3 112,3-3 1,1 2 77,0-5 1,3 0-97,5-4-268,1-4 0,6-7-457,3-4 1,5-4 336,6-2 1,2-5 81,2-1 0,1-3 106,1-2 0,4-5 81,0-3 0,3-1-88,-1 0 0,2-3-28,-4 1 1,2-1 93,-4 2 0,0 3 334,-6 2 200,-4 7 1,-7 6-238,-4 5 1,-3 7-24,-3 4 1,-4 3-100,-3 3 1,-5 3-1,1 4 1,-2 1 66,2-1 0,0 1 173,2-1 0,-3 0-186,3-2 1,1-1 122,5-6-780,2-2 0,6-7 296,3-2 0,3-5-26,6-3 1,1-2 141,3-2 0,2-3-91,0-2 1,4-3 53,-2 1 1,2-4-32,-4 0 1,2-3-4,-2 3 0,1 0-83,-5 4 823,-1 5 1,-10 5-307,-2 5 1,-3 2-31,-5 2 1,-3 2-72,-2 5 0,-1 0-125,1 2 0,2 1 76,0-1 1,1 0 54,4 0 1,-3-2-217,3-3 0,2-1-655,4-1 46,1-3 1,4 2 291,1-3 1,2 0-48,0 0 1,3-2 74,2 0 1,-1-2-169,1 2 1,-3-1 55,3 3 1,-3 0 132,0 0 0,-1 1-117,-3 1 406,-1 5 0,0 3 0,0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20.202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36 1139 8107,'0'-4'1236,"0"1"-1132,-3 0 295,2 3-395,-2-6 199,3 5-222,0-4 65,0 1 1,0 0 31,0-1 1,0 3 56,0-2-86,0 0 0,0-3-13,0 1 0,0 0 40,0-1 1,1 1-54,1-1 1,-1 1 48,1-1 1,-1 1-2,-1 0 0,0-3-38,0 1 1,0-1-4,2 3 1,-1-2-17,1 0 0,-1 1-11,-1-2 1,2 0-22,0 0 0,0 1 54,-2 1 1,1 0-13,1-1 1,-1 1 5,1-2 0,-1 2-26,-1 1 1,1-1 22,1 1 0,-2-1-2,3 1 0,-3-1-24,0 1 0,0 2 0,0-1 0,2 1 9,1-2 0,-1-1 6,-2 1 1,0 0-36,0-1 0,2 1 31,0-1 1,0 1-23,-2-1 1,1 1 25,1 0-11,-1-1 1,1 1-1,-2-1 18,0 1-5,3 0 10,-2-4 1,2 3-21,-3-1 0,2 3-16,0 0 1,0 1 18,-2-2 0,2-1-7,1 1 0,-1-1 5,-2 1 1,2 0-2,0-1 1,2 1-2,-2-1 1,1-1-1,-1-1 1,0 1-17,2 1 1,-2 1 13,0-1 1,1 1-7,-1 0 6,3-1 1,-3-1 27,3-1 1,-2 1-26,-1 1-1,0 1 1,2-1 1,-2 1-1,3 0 0,-3-1 2,2 1 0,0-1-18,0 1 1,1-1 8,-3 1 1,2 0-22,-2-1 24,3-2 1,-2 2-12,2-2 1,-1 2 58,-1 1-24,2-1 0,-3 1-9,3-1 1,0 1 3,-3 0 1,2-1-15,-2 1 0,3-1 4,0 1 0,-2 0-36,1-1 37,1-2 1,1 2-32,0-2 1,-1 2 15,-1 1-9,0-1 14,3 1-8,-1-1 16,1 1 0,-1 0-12,0-1 1,-1 3 26,-1 0 1,0-1-23,0-1 1,1 0-10,0 2 1,-2-2 3,2 2 0,-1-2 0,2 0 6,1-1 0,-3 2 5,0 0-36,1 0 22,1 1 0,0-1 2,1 0 1,-3 0 0,0 3 0,0-3 4,0 1 1,2 0-5,-2 0 1,0 0-1,0 0-10,0-2 1,3 3-12,-1-4 17,1 4 1,-1-2 1,0 3 0,-1-2-39,-1 1 35,0 1 1,3 0 8,-1 0 1,0-1 14,-2 1 0,2 1 2,-2-1 1,1 1-4,-1-1 0,2 0 4,-2-2 1,1 2-1,-1-3 0,2 3-10,-2-2 1,2 2 16,1-2 0,-3 2 3,0 0 33,0-1 0,3 0-43,-1-2 1,-2 3 21,1 2 7,-1-3 0,2 1 67,-2-2-85,2 3 1,-3-3 40,1 2-164,2 1 142,-6-2-82,6 3 189,-5-3 7,2 3 630,-3-3-1081,-3 3 112,2 0 85,-2 0-65,3-3 65,-3 2 0,2-2-91,-3 3 0,2 0 134,0-2 1,-2 1-69,0-1 1,-2 1 55,0 1 1,0 1-129,-1 1 1,-1-1 137,-1 4 0,-4 0 9,0 3 0,-4 2 31,2 3 1,-5 0 12,1 2 0,-4 2-72,2 2 0,-3 0 10,3 1 0,-2 0 179,1-1 1,-1 1-82,4-5 1,-3 2-44,5-4 0,-4 3 2,3-3-76,-1 1 1,4-3 0,-1-1 10,0 2 0,-1 0-7,2 1 0,-1 0 26,3-1 1,-1 1 1,3-3 1,2 2 8,0-1-64,2-2 112,1 1-228,2-7 0,2 0-397,4-3 0,2-1 735,2-1 1,0 1-44,1-4 1,-1 0-121,1-3 0,2-2-62,2-3 0,1 0-9,1-2 0,-1-2 315,1-2 1,0 0 121,0 0-253,0-1 1,0 1 0,1 0-37,-1 2 1,-2 2-65,-5 5 215,1 0 0,-4 8-161,0 2 0,-6 5-149,-4 6 1,-2 6 92,-4 2 1,-2 7 26,0 0 0,-3 1 78,1 1 0,-1-1 5,-1 0 1,-2 1-6,2-2 1,-3 2 117,4-7 0,4-2-17,6-8 12,1-5 0,4-3-445,3-6 0,3-3 131,3-5 0,2-3 107,1-1 0,5-5 19,-2 1 1,5-5-19,-2 1 1,5-4 27,-1-1 1,4-5 4,1 1 0,1-1-1,1 1 0,-2-1-28,-3 3 1,-1 3 6,-7 10 30,-4 7 0,-8 5 259,-5 8 1,-3 5-112,-6 5 1,-1 6-140,-1 0 0,0 5 82,-3-1 1,-2 2 5,1 1 1,-2 0-129,2-1 1,-1 3 93,1 0 0,0 3-119,0-1 0,2-5 179,2-1-92,2-4-59,6-6 0,2-6-434,7-8 1,3-5 248,4-6 0,2-3 152,0-1 1,2-6 65,2 0 1,1-6-103,4 0 1,1-3 142,0 2 1,1-3-129,-3 1 1,2 0 11,-2 3 0,-1 1 71,-6 9-167,-4 3 0,-3 11 329,-5 6 0,-5 6 201,-4 8 1,-3 2-260,-3 3 0,-1 2-42,-1 1 1,-3 5-42,0-5 1,0 5 26,0-3 0,1 3 71,0-2-92,0 0 54,5-8-85,-1 1 1,9-10-126,-1 0 0,7-10-319,4-5 0,4-6 223,3-5 1,2-1 167,2-3 0,1-5-61,4-2 0,1-5 6,0 1 1,3-5 96,-3 6-64,6-7-32,-9 9 0,10-8 100,-9 7 1,0 2-52,-9 11 67,-3 1 1,-5 15 114,-4 1 0,-2 4 249,-5 7 0,-2 3-293,-4 1 1,0 4-37,-2 3 1,-1 0-11,3 0 0,-3 2-16,1-2 0,-2 3-1,0-2 1,1 2 78,0 1-398,0 3 314,7-10 0,-3 5-88,5-7 66,1-4 0,7-10-281,3-7 0,6-4 80,3-7 1,3-3 214,1-1 1,5-4-80,-1-3 1,4-4-40,-2-2 11,6-4 85,-6 4 0,7-5 194,-5 5-240,2-9 21,1 11 1,-5-7-4,-3 12 21,-3-1-5,-11 17 0,-1 2 329,-10 11 1,-3 3-104,-5 4 0,0 5-171,-3 1 0,-1 2 52,1-2 1,-3 4 31,4-2 1,-5 6-152,3-5 1,-3 5 34,2-4 0,0 2 216,5-6-161,0-1 26,5-5-391,4-6 0,7-5 84,5-8 1,6-4 166,2-5 37,4-4 0,-1-2-43,5-2 25,-2-1 1,7-6-86,-2 0 81,3-5-12,-3 8 1,0-9-96,-1 6 0,-1-4-2,-4 7 104,-1 0 0,-11 15-3,-2 6 0,-7 5 469,-5 7 0,-2 4-206,-4 3 0,-3 3-150,-1 3 0,-3 3 41,-2 2 0,1 2 10,2 0 1,-3 1-183,1-4 0,-3 5 158,0-1 0,1 0-196,1-3 0,0-1 68,7-3-188,-1-3 207,11-9 0,3-6 5,9-9 0,2-3-516,4-5 0,0-1 212,2-3 0,1-5 254,1 1 1,4-6-64,-2 4 1,2-3-83,-2 3 0,-1-2 75,0 4 1,-3-1 51,-5 9-20,-3 1 1,-8 12 72,-6 4 1,-4 7 413,-4 9 1,-5 3-27,1 2 1,-4 2-72,2-2 1,-5 4-138,3-4 1,-3 3 93,5-2 1,0-3-105,4-1 1,2-5 178,4-7-157,5-2 1,6-10-35,7-2 0,2-6-625,4-5 0,0-3 111,2-1 0,3-1 77,1-2 0,4-3 90,-3 2 0,0-2-95,-1 1 1,2 0 80,-2 2 0,-2 3-74,-6 9 152,-2 4 0,-8 6 73,-3 9 0,-8 5 628,-3 5 0,-4 2-207,0 3 1,-3 0-25,1 1 1,-4 2 159,4-1-426,-2-2 68,2 3 0,-2-3 71,2 1 0,0-1-29,6-5 0,2-7-42,7-3 0,2-6-70,4-1-109,1-5 0,7-6 0,3-4-1041,1-2 933,4-5 0,-1-1 1,4-5-8,3-2 1,-2-1-37,2-1 0,1-2 51,1 2 1,-2 0-91,-5 6 1,-6 6 71,-5 7 1,-3 7 102,-5 6 0,-7 5 28,-3 6 329,-5 4 1,-5 2-1,-1 4 182,0 0 1,-3 5-241,3-3 0,-3 3 3,3-5 0,-3 3-92,3-3 0,0 0 79,4-4 0,4-5 65,5-6-123,3 1-241,5-9 0,5-2 0,3-7-867,3-1 752,4-3 1,-1-2 0,3-4-454,1 0 544,-2-1 0,2 1 0,-1-1-123,-1 2 0,1 0 94,-4 3 0,-2 5-154,-4 3 182,-4 5 1,-3 2 814,-7 4 1,-2 4-309,-4 5 0,-2 1-236,0 1 0,-2 2-67,2 0 0,0 0 52,2-3 1,-1 1-17,1-3 0,2 2-155,4-4 225,1-2-190,3 0-513,0-6-362,8-2 0,0-3 583,6-6 0,-3 2 92,0-1 1,2-2-93,1-3 0,-2 2 19,0-2-19,-2 1 0,-1 3 1,0 2-888,-2-1 1158,2 2 0,-8 4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32.681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745 1386 6972,'2'3'-202,"2"0"454,0 0 0,-1-2 34,-1 1 151,-1-1 1165,2-1-1333,-3 2-305,0-1 111,-3 2 0,2-3-63,-4 0 1,3 0 16,-2 0 1,2 0-219,-2 0 179,2 0-25,-4 0 38,3 0 1,-4 0 23,1 0 0,2 0 52,-1 0 0,3-2-54,-2 0 1,0 0 1,-3 2 1,3-2-18,0-1 1,0-1-1,-3 2 1,1-1-13,-1 1-7,1 1 0,-1-4-187,1 3 165,0 0 0,0 1-546,2-1 375,-2 1 1,5-1 75,-4 2-591,4 0 717,-5 0 0,3-3 0,-4-1 0</inkml:trace>
  <inkml:trace contextRef="#ctx0" brushRef="#br0" timeOffset="1999">918 1302 6636,'0'4'799,"0"2"-558,0-6-208,0 3 82,0 0-11,0-2 82,0 2-16,-3-3 6,2 3 1,-2-3-5,1 2-46,1-1 56,-5-1-183,3 0 20,-4 0 0,1 0 13,-1 0 8,1 0 0,0 0-12,-1 0 0,1-2-2,-1 0 0,1 0 48,-1 2-18,1 0 0,0 0-19,-1 0 1,1-2 16,-1-1 1,1 1-50,0 2 0,-1 0 0,1 0 14,-1 0 1,1 0 4,-1 0-72,1 0 0,0 0 87,-1 0-45,1 0 0,-1 0 13,1 0 0,2-2-19,-1 0 61,1 0 1,-2 2 58,-1 0 0,3 0-84,0 0 1,2 0-1,-3 0 0,3 0-69,-2 0 106,0 0-96,-3-3 0,1 2 54,-1-1 0,3 1-41,0 1 67,0-2 1,-3 0 46,1-2-83,-1 2 1,2-1 0,0 1 1,0 1 64,0-1 1,2 0-13,-1 0-66,-1 2 0,0-4 66,0 2-136,0 1 89,1-2 1,-2 1-29,-1 0 1,3-1 46,0 1 5,-1 1-20,-1-4 1,0 3-1,2-2 15,-2 3-1,3-2-50,-4 0 1,2 1 15,0-2-4,0 3 0,2-3 8,-1 2 0,-2 1 28,2-4-30,-2 1 0,0 0 44,2-1-39,-2 4 1,3-4 29,-4 3 0,3-1-32,0 1 0,1 1 0,-1-1 0,2-1-6,-2 1 1,2 0-3,-3 2 1,3-2 22,-2 0-8,0-3-52,-3 1 0,1-2 39,-1 2 0,3-1-6,0 3 1,2-2 36,-3 2 1,3-3 5,-2 3 1,2-1 0,-2 1 8,2 2-29,-3-6 1,3 5 12,-2-1-49,2-2 0,-3 3 53,3-3-39,-3 2 1,4-3 4,-3 3 1,1-2-7,-1 2 1,3-1 4,-1 1 1,-1 0-2,1-2 9,-3 3-2,4-5 0,-4 4-13,3-2 11,-3 3 0,3-4-4,-2 3 1,2-3 3,-2 3 0,2-3 1,-3 2-2,1-4 0,0 2-32,-1 0 31,4 0 0,-3 3-4,2-2 1,2 2 2,-3-3 0,1 3 4,-1-2 1,1 2-3,-1-2 1,3 2 0,-2-3 0,-1 3 2,1-2-1,-3 0 0,2-3-60,-1 1 25,-2-1 1,3 1-9,-1-1 1,0 2 16,2 1-2,1-2 1,-4 2 4,3-2 0,-1 2 38,1-1 0,1 3-14,-1-2 2,-1 0 0,0-3 11,-1 1 1,0-1-21,2 1 1,1 0 3,-4 2 1,3-2 3,-2 2 1,2-2-8,0 0 2,-1-1 0,0 1 0,-1 0 0,0 0 16,2 2 0,1-2 20,-1 2-18,-2-2 1,2 0 3,-3-1 1,2 1-26,1-1 0,0 1 21,-2-1-16,2 1-2,-3-3-5,4 2 28,-5-3-6,6 4 54,-3 0-30,3-1 0,-1 3-21,-1 0-5,1-1 0,-2-1-10,3 0-43,-2-1 1,1 1-55,-1-1 65,1 1 0,-1-1-53,0 1 52,0 0 9,2-1 0,0 1 34,0-1 0,-1 2-31,-1 0 1,1 0 93,-1 0-82,1 0 0,-1-2 11,0 1 0,0-1 3,2 1 1,-2 0 8,-1-1-99,1 1 80,2-3 0,-2 1-8,0 0 1,0 1 1,2 0 0,0 1-6,0-1 0,0 1 2,0 0 1,-2-1 25,0 1 1,0-1-16,2 1 1,-3 0 3,1-1 0,0 1-32,2-1 12,0 1 0,0 0 18,0-1-8,0 1 1,0 1-2,0 1 0,0 2-4,0-2 94,0 2 0,0-1-63,0 1 1,0-2-13,0-2 0,-1-1 55,-1 1 0,2-1-56,-3 1 1,3 0-28,0-1 0,-2 1 35,-1-1 1,1 1-25,2-1 1,0 1 15,0 0 1,0-1-6,0 1 1,-2-1-6,0 1 1,0 0 1,2-1 139,0 1 1,0-1-88,0 1 1,-2 0-40,0-1 1,-1 1 15,3-1 0,-2-1-89,0-1 0,0-2 83,2 3 1,0-3-197,0 0 1,-2 1 105,0-1 1,0 3 39,2 0 1,0-1-700,0 0 1,2-2-118,0 3 0,0-4 28,-2 2 0,0-5 815,0-2 0,0-5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39.904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39 1739 8255,'-3'-7'0,"-1"1"0,-1-1-1254,1 1 487,1-1 411,3 4 912,0 0 1,0 4-40,0 1 1,3 4-255,1 2 0,4 6-162,1 1 1,2 4-24,0 2 1,1 4 31,1 3 0,2 6-50,2 0 1,4 7 60,0 2 0,1 6-22,-3-4 1,0 4-99,-2-6 0,-2-6-284,-5-7 49,0-6 267,-7-8 1,0-9-323,-3-9 0,0-3 89,0-2 1,-4-4 52,-2-2 0,-1-5 70,-4-1 0,-2-3-30,-2-4 0,-2-4 32,0-2 0,-1-2 201,1 2 1,-3-1-40,3 0 0,-3-1-73,5 4 0,3 0 238,4 7 0,1 2 167,3 6-355,1 6 1,6 8 38,1 5 1,3 4 4,1 7 1,2 2 46,3 4 1,0 4-29,0 3 1,2 4-22,0-2 0,0 5-22,-3-3 1,1 1-201,0-1 0,-1 1 106,-1-3 1,-2-1-187,-2-10 162,-4-4 0,0-9-5,-3-6 0,-6-10-97,-2-7 1,-4-7-219,-1-6 1,-2-4 234,-2-3 1,-2-3 44,0-3 1,0 1 67,-1-1 1,4-3-86,1-1 0,2-2 309,3 8 0,1 3 47,5 8-259,1 7 1,6 10 219,1 9 0,2 9 118,0 5 1,3 8-253,2 3 0,-1 8-2,1 1 0,-1 4 14,0 0 0,2 0-2,-4 0 1,3 3-82,-2-5 0,-1-2 63,-1-2 0,-2-4 98,0-4-331,-3-3 1,-2-13-343,0-2 1,0-8 196,-2-6 0,-3-8 173,-3-5 0,1-2 0,-2-3 1,0-2-2,0-2 1,-1-2 186,1 1 1,0-1-101,3 2 1,0-2 155,-1 4 1,1 2-144,2 7 11,1 4 0,3 7 479,0 8 0,1 5-199,1 10 0,2 3-187,2 8 0,1 0 35,-1 4 1,0 4-93,1 0 1,-1 3 68,1-3 1,-2 0-17,0-3 0,0-2 5,-3-8 1,0-2-1,-2-5 1,0-4-609,0-6 1,-1-6 226,-1-4 0,-1-7 216,-4-3 1,3-5 32,0-1 0,-1-3-200,-1 1 0,2-2 125,-1 2 1,4 1 137,-1 4 1,-1 0-81,1 6 1,0 0 166,2 9 1,0 3 297,0 5 0,2 4-152,0 7 0,0 2-139,-2 7 1,2 1-50,0 0 1,0 3 217,-2-3 0,0 1-32,0-3 1,0-3 20,0-4-300,0 1 1,0-9-257,0-2 0,-2-7 79,0-6 1,-2-4 80,2-2 0,-3-4-28,3-3 1,0 1 61,2 1 1,0-1-9,0 4 1,0-2 70,0 2 0,0 0 9,0 2 1,-1 2 4,-1 4 1,2 0 266,-3 2-8,0-2-173,2 4 27,-4-2-56,4 5-64,-2 1-122,3 3 129,3 3 47,-2-2-32,1-1 9,-2-4 1,1 1 1,1 1 0,-1 0-2,1 0 57,-1 1 1,-1-2 72,0 1 494,0 1 386,0-2-1130,0 9 0,0-2 153,0 5 1,0 0-129,0 2 1,2 2-1,0 2 0,3 4 87,-1 5 0,2 6-177,0 5 1,1 4 115,-1 4 0,3 5-44,-1-1 1,3 5 52,-2-7 1,-1 1-12,-1-10 0,-1-1-32,0-10 1,0 1-296,-2-7 137,-1-1 0,-3-11-65,0-5-66,0-13 1,-3-3 68,-4-8 1,1 0 220,-3-2 0,-1-5-3,0-1 0,-2-3-15,2 3 0,-2 0-87,4 3 1,-1-3 17,3 7 1,2 1 860,2 7 0,4 6-362,2 9 1,7 9 112,2 9 0,4 6-113,0 6 0,1 5 15,-1 2 1,1 4-50,-3-2 1,-1 0-76,-3-3 0,-1 2-74,-3-6 0,1 1-25,-4-9 1,-1-4-389,-1-7 227,-1-3 0,-1-7-419,0-3 0,-1-4 226,-1-5 0,-4-1-43,-2-5 1,-4-4 69,1-2 0,-1-3 50,-1 0 1,2 3 77,3 1 1,0 3 198,6 4 1,1 2 280,5 7 0,5 7-192,8 8 1,2 9 269,5 6 0,0 4-205,-3 0 1,0 0 96,-4-3 0,-2 2-119,-4-8 0,-2-1 226,-3-7-424,-2-6-344,-1-1 0,-6-9-104,-1-1 0,-3-5 194,-1-2 0,-3-3-78,-4-1 0,1-5 112,-3 1 1,1-2 172,1 2 1,0 0-100,4 0 1,4 4-24,1 3 1,4 6 228,2 2 1,7 6 301,6 7 0,1 4-101,4 6 0,-1 2-118,-2 1 1,2-1-56,-2-2 0,-2 0-12,-2-2 0,-4-2-220,0-4 195,-1 1 0,-5-8 0,1 1-224,-4-7 0,-3-2-335,-3-5 0,-2-1 167,-3-3 1,0 0 160,0-2 1,1 1 168,-1-1 0,3 4-242,4 0 506,0 6 1,8 0-121,3 7 1,6 8-156,6 5 1,2 5 143,0 1 1,2 2 293,-2-1 1,1-1-220,-5-2 1,1-1 29,-3-3-420,1 0 146,-9-8 102,0 0 1,-8-8 41,-1-5-594,-4-1 0,-3-6 0,-3 1 110,-1-2 1,-2-3 223,2 2 0,0-2 21,2 2 1,3 1-71,1 3 285,2 2 1,4 3-101,3 2 0,5 4 163,4 4 1,4 5-12,0 1 1,1 3 5,-1 2 0,2-2-150,-3 0 0,0-1 2,-6-4 0,1 2-77,-1-3 183,-2 1-360,-2-8 1,-5 2 60,-4-4 1,-2-4 9,-4-5 1,-2-2-39,-2-2 153,-2 2 1,0-5 0,0 2-15,-1 0 0,-1 0 117,0-2 1,0 1-66,4 2 1,3 0-71,5 5 266,3 3 1,8 6-122,2 5 0,3 3 68,6 6 0,2 2-82,0 0 0,2 3 1,-2-1 0,-1-1-48,-3-1 0,0-3-7,-2-1 1,-1-2-8,-4-2 44,2-4 0,-7 0-313,-1-6 0,-5-1 67,-5-4 1,-3-5 62,0-4 1,-5-2 122,0 0 1,-3-3 0,-1 1 0,3-2 24,2 4 0,1 0 357,5 6-394,2 2 1,8 8 35,3 3 1,6 8 305,7 7 0,3 6-73,3 2 0,0 2-273,-2-2 1,1 4 86,-4-4 0,1 1-20,-2-5 1,-3-4-58,-4-2-128,-2-3 0,-4-7 168,0-3 0,-4-3-47,-2-6 1,-4-2-235,-3-4 1,-4-2 67,0-4 0,-4 1 151,4-1 0,-5-4 33,5 2 0,-5-4 146,3 4 0,0-1-151,4 3 220,3 2 149,8 10 0,8 11-93,6 8 0,8 15-180,6 5 0,1 7 41,0 2 1,0 1-24,-1-3 0,-3 0-16,-4-7 1,-1 1-16,-3-7 1,-6-4 37,-3-10-189,-2 0 1,-2-8-242,0-2 0,-3-3 152,-2-6 0,-3-1 59,-3-3 0,-4-5 79,-2-3 1,-2-4-105,-3 0 1,2-1 130,-1 0 1,-1-1 167,1-1 0,0-3-81,4 1 0,0 3 153,7 4 0,0 2 149,8 8 0,0 5-122,4 8 1,6 7-72,4 5 0,5 10-49,4 6 1,1 4 51,2 3 0,-1 0-48,-4-6 1,1 5-178,-5-8 0,-2 1 153,-5-8-358,-1 2-126,-3-11 0,-2 0 64,-4-8 246,-2-10 1,-5-1 45,-2-8 1,-1 0-438,-1-2 0,-4-5 194,0 1 0,-3-6 144,3 4 0,-1-5 23,-2 3 0,2-4 203,3 5 1,2-1-1,7 10-132,1 3 0,5 10 281,2 8 1,7 9-71,4 13 0,4 3-212,0 6 0,1-1 75,-1 3 0,1 0-14,-3-3 1,-1-1 6,-3-5 0,-3-3 39,-4-8-321,-1 1 215,-3-14 0,-3 0-423,-1-8 1,-2-3 174,0-6 1,-3-4 106,-2-2 1,-1-3-6,-1-4 197,-3-2 0,3 1 0,-2-2-84,1 0 0,2-1 254,2 2 1,-2-1 29,4 4 1,2 4-131,4 8 948,1 6-715,4 18 1,1 4-227,5 13 1,-2 1 71,1-2 1,2 5-25,-2-2 1,1-2 15,-3-4 1,-1-4 13,-1-1 1,-3-3-410,1-6-250,-1 0-284,-1-7 0,-1-4 395,-1-5 1,-1-3 194,-1-4 0,-2-3-6,-1-1 1,1-4-11,-3 0 1,-1-3 80,0 0 0,0 1 189,2 1 1,1 2-14,3 5 0,-1 3-125,3 3 1,1 6 221,3 5 0,4 10-7,5 10 1,3 5-158,1 3 0,0 1 37,-2-2 1,-1 4 73,-1-6 0,-2 2 26,-3-8 175,-2-2-678,-1-9 0,-6-11 132,-1-10 0,-4-4 101,-1-7 0,-4-1 83,3-5 0,-4-1-22,3-3 0,-1-3-7,0 1 1,-1-4-35,3 4 1,-2-5 105,4 7 0,0 0 400,4 11-85,1 1 1,3 16-121,0 2 1,1 7-5,1 6 0,-1 6-113,3 2 1,-2 4-12,3 1 0,-3 0 43,2 0 1,-2-1 11,0-4 1,-1 1-48,1-5-47,-1-2 0,1-8-387,-4-5 1,-1-8 158,-1-7 1,-1-4 0,3-2 0,-3-3 153,3-2 0,0 0-113,2 4 1,3 1 120,1 4 0,5 3-25,2 6 1,1 3 142,1 7 1,2 4 290,-1 5 0,1 7 14,-5 3 1,2 3-118,-4 2 1,0-2-72,-4-2 1,-1 0-65,-3-5 1,0-1-272,-3-7 0,1-4 103,-4-5 1,1-5 160,-4-4 1,-1-7-293,0-4 1,-2-5-439,2-1 0,-2-3 267,1 1 0,1-5 91,-1 1 0,4-3 117,1 3 1,0 1-28,4 7 0,0 2-8,2 9 0,3 5 136,4 6 0,2 10 221,4 4 1,0 11 50,-1 2 0,1 4 309,0-1 1,-1 5-164,-1-1 1,0 2-114,-2-2 0,1-2-193,-4-2 1,2-2 78,-4-6 1,0-1-408,0-6-45,-2-2 1,0-8-200,-2-3 0,0-3 252,0-3 0,0-3-9,-2-2 1,-4-6 141,-3-3 0,-4-5-48,0-1 1,-2-3 202,0 1 0,2-2-137,0 2 0,1 1 171,4 4 1,2 4 73,4 6 0,5 7 234,6 6 0,4 9-186,9 8 1,1 10-102,5 8 0,0 4 134,0 2 0,-1 3-86,-6-1 0,0 0 121,-4-5 0,-2-4-122,-4-6 0,-2-4-252,-3-9 0,0-1-232,-2-3-194,2-5 265,-5-3 0,2-4-161,-3-1 0,-3-1 205,1-4 1,-5-4 82,1-2 0,-4-1 57,1 1 0,1 2-105,1 2 1,4 0-193,1 5 368,1 1 0,1 1 649,0 4 1,3 2-369,4 2 1,-1 4 8,3 0 0,-2 2-196,-1-2 1,1 2 1,-1-4 1,0 1-306,-2-3 0,0-2 11,-2-2-438,-1 2 480,1-4 1,-2 2 179,0-4-175,0-1-48,0-4 185,0 1 174,0 2 0,1 1 9,1 3 1,2 0-31,2 0-103,1 0 20,-1 0-340,0 0 1,-1 3 81,-1-1 181,-3 0-61,2-2 0,-8-5 131,-1-2 1,-3 0-101,1 0 0,0-1 156,-3-1 1,3-2-106,0 3 0,1-1 7,0 3 1,2-1 186,0 1 53,3 3 1,4 0-196,3 3 1,3 3-9,3 4 0,1 2 94,1 4 1,2 0-67,0-1 1,-1 1-106,-3 0 0,0-1 40,-2-1 1,1-2-160,-4-2 0,2-2 13,-4 0-363,-1 0 332,0-4-191,-3 2 268,0-9 1,-1 3 181,-1-4 0,1 1-39,-1 1 125,1 3-188,1-4 0,0 4 56,0-2 99,0 3-69,0-2-143,0 0 82,0 2-39,0-2 30,3 1 0,-1 1 0,2-1 0,-3 1 1,3 1-230,-2 0 134,-1 0 85,2 0-33,0 0 354,-3 0-215,3 0-57,0 0-25,-2 3 0,2-2 46,-1 1-300,-1 1 66,2-2 1,-2 2-84,1-3 189,-1 3-164,1-3 81,-2 3 155,0 0-153,0-2 270,0 2 12,-2-6 1,0-1-180,-2-2 52,0-1 1,-2 1-48,2 0 1,-1 1 94,2 1 1,1 2 274,2-2-329,0 2 1,1-1-12,1 3 0,2 3 84,5 2 1,-1 3 22,2 3 1,1 1-48,2 1 1,0 0 16,0-1 1,-1 1-633,-2 0 1,2-1 255,-4-1 1,3 0-396,-2-5 1,-1 1 705,-1-5 0,-1 3 0,0-1 0</inkml:trace>
  <inkml:trace contextRef="#ctx0" brushRef="#br0" timeOffset="1306">110 937 8312,'0'10'-488,"0"-1"-9,0-3 0,-1 0-52,-1-2 302,1 5 203,-2-2 1,1 5 55,0-1 0,0-2-88,2-2 1,0-1 77,0 0 1,0 3-1,0-1 1,-1 2-16,-1-2 0,1-1-13,-1 2 1,2-2 25,0 0 0,-3 5 0,-1 1 0</inkml:trace>
  <inkml:trace contextRef="#ctx0" brushRef="#br0" timeOffset="1672">78 1277 8312,'3'3'-1112,"0"-3"903,0 3 683,-2-3-85,2 0 1,-3-3-261,0-1 1,0 0 10,0 0 0,0-2-22,0-3 0,0-3 15,0-1 0,0-3-6,0-6 0,-3-3 25,1-5 0,-2-6-180,2-3 0,-2-4 21,2 1 1,-1-5 35,3 2 0,-2-5 5,0 7 0,0 0-99,2 3 0,0 2 45,0 4 1,0 0 55,0 6 0,0 3-290,0 4 0,0 0 76,0 4 0,2 0-286,0 6 1,0 2-351,-2 1-208,0 3 1022,0 2 0,-2 4 0,0 1 0,-3 5 0,2 3 0,-4 3 0</inkml:trace>
  <inkml:trace contextRef="#ctx0" brushRef="#br0" timeOffset="2156">84 1097 8253,'4'7'-1369,"1"-1"1569,-4-2-47,2-2 1,-3-2-47,0-2 1,-1-1 86,-1-2 0,1-2-77,-1 0 0,-1-4-7,1 1 0,-1-3-16,1-2 1,1-4-4,-3-2 1,2-6-131,0-1 1,-1-5 149,1-4 1,-2-5-116,2-3 1,0-5 81,2 3 0,0-5-181,0 7 0,0-4-28,0 6 0,0-2-140,0 9 0,2-5 56,3 13 0,-2-2-174,2 9 0,-3 1-335,2 5 724,-3 0 0,2 8 0,-3 0 0,-6 7 0,-1 4 0</inkml:trace>
  <inkml:trace contextRef="#ctx0" brushRef="#br0" timeOffset="2546">97 1052 7347,'-3'4'-917,"2"-1"1031,-4-3 0,4-1 320,-1-1 1,0-2-209,0-2 0,2-3-53,-3-2 0,2-4-54,-1-2 1,1-5 0,-1-1 0,1-7-114,-1-2 0,1-7 113,-1 1 0,0-6-45,0 1 0,1-8-11,-1 2 0,2-1-127,0 1 0,0 0 37,0 2 1,0-3-187,0 9 1,0 2-179,2 5 0,1 3 149,2 6 1,0-1-111,-3 9 1,0 0-237,1 4 360,-3 0 228,3 3 0,-6 4 0,-3 6 0,-4 3 0</inkml:trace>
  <inkml:trace contextRef="#ctx0" brushRef="#br0" timeOffset="2922">116 1046 6380,'-3'0'1069,"0"-2"-757,3-2 1,0-1-12,0-6 1,-2-4-116,0-4 1,-1-7-114,3 0 1,-2-9 106,0-1 1,-3-10-1,1-1 1,0-6-59,0 4 0,0-6-91,0 6 1,1-8-107,1 7 0,1-1 113,-1 8 1,1-3-432,1 8 1,0-5 194,0 6 0,2 2-572,0 8 1,0-3 105,-2 4 664,0-4 0,-2 4 0,-2-3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02:59:2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16383,'78'4'0,"-3"-2"0,-3-2 0,11 0 0,11 0 0,-43 0 0,1 0 0,42 6 0,-44-5 0,1 0 0,43 12 0,0-6 0,-2 7 0,-18-6 0,-3 4 0,-17-11 0,-11 5 0,-11-6 0,-9 0 0,-5 0 0,-1 0 0,1 2 0,-5-1 0,5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2:46.46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45 4240 8379,'0'-6'-352,"3"2"65,-2-2 0,1 3 302,-2-4 1,0 3 139,0 0 0,0 2-2,0-3 2,0 1 1,0-2-10,0-1 1,0 1 9,0 0 0,0-1-219,0 1 0,0-1 63,0-2 0,0 1-56,0-3 1,0 3 80,0-3 1,-2 1-26,0 0 0,0-3-37,2 3 0,0-2 80,0-1 1,0 1-92,0 1 0,0-1 77,0 1 1,-2-1-7,0-1 1,0 1-19,2 1 0,0-2-2,0 2 1,0-2 12,0 5 0,0-4-3,0 2 0,-3-2 24,1 2 0,0-2-19,2 4 1,0-3-31,0 2 1,0-1 29,0 1 1,-2-2-23,0 0 0,0 2 0,2 0 0,-1-1-2,-1 0 0,1-2 5,-1 2 1,1-2-5,1 4 1,-2-3 11,0 2 0,0-1-5,2 1 0,0 1 54,0 1-50,0-2 1,0 0-5,0-2 0,0 2 7,0 2 0,0 1-18,0-1 1,0-1 14,0-1-6,0 1 14,-3-2 1,2 1-8,-1-1 94,2 0-93,0 1 0,0 2 3,0-2 1,0 2 29,0 1 122,0-1-144,0-2 0,0 2-7,0-2 0,0 2-12,0 1 0,-1-1-6,-1 1 1,1 0-22,-1-1 0,1 1 38,1-1 0,0 1-52,0 0 41,0-1 0,0 1-1,0-1 1,0 3 30,0 0 1,0 0 46,0-3-73,0 1 1,0-1-1,0 1 0,0-1-13,0 1 1,0 0 18,0-1 0,0 1-22,0-1 0,0 1 17,0 0 0,0-1-11,0 1 0,0-1 4,0 1 0,0-1-10,0 1 12,0 0 0,0-1 0,0 1 0,0-1 11,0 1 0,0 0-11,0-1 1,0 1 45,0-1 1,0 1-22,0-1 1,0 1 3,0 0 0,0-1 12,0 1 1,0 2 10,0-1 1,0 1 10,0-2-31,0-1 0,0 1-46,0-1 0,0 1 42,0 0 0,0-2-61,0 0 0,0 1 51,0-2 0,0 2-28,0 1 1,0-1 12,0 1 1,0-1-2,0 1 1,0 0 33,0-1 1,0-1-4,0-1 0,0 0 1,0 3 0,0 0-17,0-1 0,0 1-21,0-1 0,0 1 23,0 0 1,0-1 2,0 1 1,0-1-11,0 1 0,0-3-6,0 1 1,0-1 25,0 3 1,0-1-1,0 1 0,0 0-17,0-1 0,0 1 4,0-1 0,0 0-27,0-1 0,0 1 28,0-2 1,0 2-43,0 0 0,1 1 35,1 0 1,-1-1 7,1 1-37,-1-3 0,-1-1 13,0 0 0,0 0 121,0 4-112,2 0 0,-1-3 67,1 0 1,-1 1-58,-1 1 1,0 1 22,0 0 0,0-2-14,0 0 0,0 1 41,0-2-95,0-1 1,0 1 22,0-2 0,0 2-24,0 3 1,0-3 39,0 1 1,0-1-30,0 3 1,0-1 19,0 1 1,0-1 1,0 1 0,0-3-3,0 1 1,0-1-1,0 3 1,0-1 29,0 1 0,0-3-16,0 1 1,0-1-16,0 0 0,0 2 8,0-2 0,0 0-14,0 1 0,0-2 14,0 2 0,0 1-16,0-2 0,0 0 12,0 0 1,0 1-4,0 1 1,0-1 19,0-1 1,0 1 3,0 1 0,0-1-15,0-1 1,0-2-3,0 3 1,0-3-15,0 3 0,0-3 15,0 2 1,0-1-49,0 1 0,0 1 43,0 1 1,0-2-4,0-2 0,0 2-20,0 0 1,0 0 13,0 1 0,0-1 9,0 3 0,0-3-9,0 1 1,0-1 11,0 3 1,0-3-11,0 0 0,0 1-14,0 2 0,2-3 16,0 0 1,0 1 1,-2 1-24,0-2 21,0-1 1,0-2 17,0 1 1,0 2-21,0 3 1,0-1 49,0 1 0,0-1-44,0 1 0,0 0 144,0-1-132,0-2 0,1 0 5,1-2 1,-1 2-29,1 2 1,-1 1 30,-1-1-59,0-2 62,0-1-34,0-3 0,0 3 14,0 2 0,0 1 4,0 0 1,0 1-7,0 0 0,0-1 0,0 1 1,0-1 11,0 1 1,0-1-4,0 1 1,0 0-17,0-1 0,0 1 18,0-1-14,0 1 0,0-3 8,0 1 6,0-1 0,0 4 0,0-1-2,0-2 2,0-5 1,0 3 1,0 2 1,0 1 48,0 0 1,0 1-52,0-1 1,0 1-18,0 0 1,0-1 36,0 1-61,0-4 43,0 0 0,0-2-2,0 2 1,0 0-15,0 4 0,0 0 0,0-1 1,0 1 35,0-1 1,0 1-20,0-1-24,0-2 1,0 0 18,0-2 0,0 2-23,0 3 0,0-1 21,0 1 0,0-1-3,0 1 0,0 0-27,0-1 1,0-1 16,0-1 1,0 0 0,0 3 1,0 0 1,0-1 1,0 1 25,0-1 1,0 1-24,0 0 0,0-1 12,0 1-9,0-4 0,0 1 1,0-2 0,0 2-9,0 3 1,0-1-5,0 1 0,0 0 6,0-1 0,0 1 3,0-1 1,0 1-10,0-1 1,0 1 5,0 0 1,0-1 10,0 1 0,0-1-9,0 1 0,0 0 0,0-1 0,0 1 58,0-1 1,0 1-40,0 0 1,0-1-14,0 1 0,0-1 7,0 1 1,0-1-28,0 1 0,0 0 24,0-1 1,0 1-30,0-1 1,0 1 20,0 0 1,0-2-7,0 0 1,0 1-7,0-2 0,0 2 2,0 1 0,0-1 7,0-2 0,0 2-1,0-2 1,0 2 0,0 1 0,0-1 0,0 1-64,0-3 61,0-1 1,0-2-2,0 1 0,0 3-22,0 2 1,0 1 22,0-4 1,0 2 10,0 1 1,0-1-17,0 1 1,2-1-5,0 1 1,0-3 7,-2 1 0,0-1 5,0 3 0,0-1-20,0 1 3,0 0 0,0-1 9,0 1 4,0-1 0,1 1 18,1 0-20,-1-1 1,2 1 7,-3-1 0,0 3-3,0 0 0,0-1 5,0-1 0,0 0-5,0-1 1,0 1 0,0-1 0,0 1-10,0 0 0,0-1-2,0 1 0,0-1 14,0 1-6,0-1 1,0 1 2,0 0-3,0-1 1,0 1 6,0-1 0,0 1-5,0 0 1,0-1 1,0-1-2,0-1 0,0 0-2,0 3 1,0 0-3,0-1 1,0 1 3,0-1 0,0 1 0,0 0 1,0-1-2,0 1 0,0-1 5,0 1-5,0 0 0,0-1 0,0 1 1,0 1 3,0 1 0,0 0 6,0-3-14,0 1 0,0-3 6,0 1 0,2-1-1,0 3 0,0 0 0,-2-1 1,0 1-96,0-1 83,0-2-4,0-1 30,0 0 4,0 1 78,0 2-94,0 1-83,0 0 86,0-1 0,0 1-43,0-1 0,0 1 40,0 0-5,0-1 0,0 1-46,0-1 15,0 1 96,0-1-83,0 1 96,0 0-72,0-1 0,0 3 9,0 0 1,-2 2-11,0-3 2,0 1 0,2-2 5,0-1 0,0 1-2,0-1 0,0 1-28,0-1 0,0 1 21,0 0 0,0-3 62,0 1-60,0-1 1,0 3 130,0-1 1,2 1 26,-1-1-126,2 1-18,-3 0 1,0-1-47,0 1 0,0-1 62,0 1 0,0-1-224,0-2 1,0 1 119,0-2 1,0-1 47,0-2 1,-1 1-341,-1 1 1,1-2-455,-1 2 1,-1-2 818,1 5 0,-3-4 0,2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3:03.044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9 681 8309,'-4'-4'-1239,"3"-1"1505,-1 3 22,1 1 22,1-3-51,0 1-26,0 2-174,0-6 0,0 5 81,0-3 1,0 2 23,0-2 94,0 4-223,0-6 0,0 2 54,0-3 1,0 3 80,0 0-123,0 0 0,0-3 45,0 0-96,3 0 1,-2 1 74,2-1 0,-2 0-68,-1 0 0,0-2 57,0-1 1,0 1-83,0 2 1,0-1 70,0-1 1,0 1-7,0-1 1,0 0-58,0 0 0,0 1-5,0-1 1,0 1-6,0 1 1,0-2 41,0-1 1,0 1 12,0 2 1,0-2-14,0-1 1,0 0-4,0 1 1,2 1 16,1-2 0,-1 0 4,-2 1 1,0-1-48,0 4 1,1-4-22,2 1 21,-2-4 0,2 2 21,-3-1 1,3 1 20,-1 2 1,1 1-24,-3-1 1,0 0 51,0 0 0,3 1-46,-1-1 1,1 1 7,-3 1 0,0-2-11,0-1 1,2 1-6,1 2 1,0 0-149,-3 0 165,0 1-137,3-1 101,-2 0-60,2 0 43,-3 4 9,0-3 0,1 3-98,2-1 1,-2 1-444,1 1-948,-1 2 903,-1-2 0,0 3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3:04.06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1 806 8345,'0'-5'-1095,"0"2"967,0-1 193,0 4 0,0-5 79,0 3-16,0 1-81,0-6 1,0 5 46,0-3 1,0 2 94,0-2-141,0 0 0,0-3-109,0 0 1,2 3 27,1 0 0,1 0 45,-2-3 4,-1 0 0,5-3 8,-3 1 8,3 0 0,-3-1-3,2 1 0,0-1 24,-3 4 1,0-1-28,3 0 1,-3 0 33,1 0 1,0 0-39,0-3 1,2 2-4,-2-1 1,2 1-2,-3 2 1,2-1 7,-1 0 16,-3-3-16,7-2 1,-5 1-9,3 2 0,-3 1 2,1 1 0,0 1 6,0-1 1,0 0 12,0 0-20,-2 0 0,5 1-23,-4-1 1,4 0-3,-4 0 1,2 0 23,-2 0 0,0 1-2,3-1 0,-3 0-114,1 0 103,1 0 0,-1 1 13,3-1-15,0 0 1,-2 0 1,1 0 1,0 1-5,-3 2 0,0-2 0,3 2 1,-2-1-7,2 1 0,-3-2 10,0 2 0,3 0-15,0 0 17,-2 0-20,4-3 11,-2 0 0,0 1 0,0 2 0,-3-2 2,5 3 2,-3-4-3,0 0 1,3 0 0,-5 3 1,3 0 97,-3 3-89,5-5 63,-6 6-54,6-6 1,-6 6 20,5-5-30,-5 5 1,4-5 5,-3 3 1,0-1-18,3 2 32,-3 1-32,5-6 0,-5 5 36,3-3 5,-3 3-29,5-1 0,-6 0 7,5 1 28,-5-1-32,6 3 1,-5-3-16,3 1 30,-3-1-38,5 3 1,-5-2 46,3-1 0,-3 0 51,4 3-40,-1-3 0,0 2 172,0-1-167,-3 1 9,5-3-20,-3 3 1,1-5 34,1 4 0,-4-1-3,4 3-36,-5-3 1,4 2 0,-4-3 71,2 1-38,3 2-171,-2-6 137,4 3 0,-1-2-172,-2 1 1,0 3 178,-3 0-348,-1-3-273,6 5 26,-6-7 1,3 6-530,-1-2 1079,-2-1 0,2-1 0,-3-2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3:08.334"/>
    </inkml:context>
    <inkml:brush xml:id="br0">
      <inkml:brushProperty name="width" value="0.11429" units="cm"/>
      <inkml:brushProperty name="height" value="0.11429" units="cm"/>
      <inkml:brushProperty name="color" value="#FCFCFC"/>
    </inkml:brush>
    <inkml:brush xml:id="br1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48 8 8362,'-5'0'-1729,"2"-4"1914,3 4 1,-1-4-50,-2 4 50,3 0-143,-4 4 0,4 0 136,0 4 0,0 0-58,0 3 0,0-3 29,0 3 0,0 1-13,0 1 1,0 3-21,0 2 1,0-1 0,0 4 0,0-1-3,0 1 0,0 1 6,0-4 1,0 2-11,0-4 1,0 0-322,0-6-6,0 1-53,0-3 0,0-7 150,0-4 1,0-7-127,0-3 0,0-2-1,0-3 1,0-2 98,0-4 1,0 1 75,0-1 1,1 2-49,2 1 0,-3-1 126,3 4 1,-2 2 69,-1 3 530,0 4-459,0-3 0,0 11 140,0 4 0,0 7 7,0 6 1,0 1-138,0 3 0,0 1 78,0 3 1,0-2-89,0-1 1,-1 2-81,-2-2 0,3-2 5,-3-1 0,-1-2-265,2-3 112,-1 1-183,3-8 1,0 0-29,0-9 1,0-4 119,0-3 1,0-7-152,0 2 1,0-3 55,0 3 0,0-1-41,0 0 0,0 2-58,0 0 364,4 0 1,0 2-1,4-4 1</inkml:trace>
  <inkml:trace contextRef="#ctx0" brushRef="#br1" timeOffset="467">16 141 8580,'-2'8'-1165,"-1"-1"627,1 1 642,2 0 1,0 0-36,0 0 1,0-3-2,0 0 1,0 0 90,0 3-83,0 0 0,0 0 12,0 0 0,0 2 1,0 0 1,0 1-11,0-3 1,0 2 0,0 0 1,0 4 21,3-1 0,-2 1-23,2-1 0,-3 4 43,0-4 0,0 7-35,0-2 0,0 3-5,0 0 1,0 4-65,0-2 0,0 5-14,0-2 1,0 0-90,0-2 0,0-2 88,-3-1 1,2-2-418,-2-3 115,3-4-181,0-1 1,0-7-146,0-4 432,0-7 0,0-3 25,0-3 0,0-1 168,0-4 0,0-2 0,0-3 0</inkml:trace>
  <inkml:trace contextRef="#ctx0" brushRef="#br1" timeOffset="750">16 399 6503,'-4'0'713,"-3"0"1,6 1-556,-1 1 1,1 2 101,1 4 0,0 0-155,0 0 0,1 3 94,1 2 0,-1 5-48,2 0 0,-2 4-114,-1-2 0,0 3 27,0 0 1,0 0-180,0-2 0,0 1 145,0-4 0,0 0-272,0-2-568,0-1 323,0-3-74,0-4 0,0-5 196,0-6 1,0-4 364,0-3 0,0-7 0,0 2 0,0-3 0,0-1 0,3-1 0,1-3 0</inkml:trace>
  <inkml:trace contextRef="#ctx0" brushRef="#br1" timeOffset="1000">24 375 8580,'0'-4'-384,"0"0"765,0 4-234,0 7 1,0-1-28,0 7 1,0 0 5,0 3 0,0 0 8,0-1 0,0 4-43,0-1 1,0 3-118,0-3 0,0 5 91,0-2 1,0 6-255,0-3 1,0 1 77,0-2 0,0 0-166,0-2 1,0-2-471,0-4-129,0-2 660,0-6 1,0-5 26,0-7 0,0-4 189,0-6 0,0-5 0,0 0 0,0-3 0</inkml:trace>
  <inkml:trace contextRef="#ctx0" brushRef="#br1" timeOffset="1307">40 281 8580,'0'-4'-1942,"0"-3"2655,0 6 532,0-2-1084,0 10 1,2-1-128,1 7 0,0-3 111,-3 3 1,0-2-163,0 2 1,0 2 12,0 4 0,0 2 17,0 0 1,0 3 86,0 2 0,0 0-47,0 0 1,0 2-198,0-4 1,0 1 123,0-2 0,-3-1-240,0-4 1,1 0-94,2-8-328,0 1 302,-4-4 1,4-3-433,-3-4 811,2-4 0,1-3 0,0-1 0,0-3 0,4-2 0,0-2 0</inkml:trace>
  <inkml:trace contextRef="#ctx0" brushRef="#br1" timeOffset="1774">56 274 8574,'0'7'-533,"0"1"0,0-3 342,0 1 0,0-4 263,0 3 0,0-2-19,0 2 1,-3 1 89,0 1 1,1-1-28,2-1 0,0 1 0,0 4 0,0-1 35,0 1 0,0 2-29,0-2 0,0 7-18,0-2 1,1 3 24,1 1 0,-1 0-4,2 2 0,-2 4-167,-1-2 1,0 5 78,0-2 0,0 5-106,0-2 1,0 3 90,0-3 1,0 0-137,0 0 0,0 0 155,0-2 0,0 0-93,0-3 0,0-1-165,0-7 0,-3 0 180,0-5 1,1-3-373,2-3 1,0-4-80,0-1 0,0-4 177,0-4 0,0-2 311,0 0 0,0-4 0,0-2 0,0-4 0</inkml:trace>
  <inkml:trace contextRef="#ctx0" brushRef="#br1" timeOffset="2066">48 657 6819,'0'4'761,"-4"-1"-592,3-3-85,-2 4 1,3 0 201,0 4 1,0 0-98,0 0 0,0 2-194,0 0 1,0 4 121,0-1 0,0 5 15,0 0 0,0 3-121,0-3 1,0 4-343,0-1 1,0-2 199,0-1 1,0-2 91,0-3 0,0 1-557,0-4-800,0-3 1396,0-4 0,0-10 0,0-1 0</inkml:trace>
  <inkml:trace contextRef="#ctx0" brushRef="#br1" timeOffset="2382">40 758 8161,'0'5'-1866,"0"1"2116,0-1 0,0 0-10,0 0 1,0-2-132,0 2 1,0 0-53,0 3 1,0 0 0,0 0 0,0 0 79,0-1 1,0 4 182,0-1 1,0 6-263,0-3 1,0 6 55,0-3 1,0 4-185,0 1 0,0 1 103,0-1 0,0 3 40,0-3 0,0 3-74,0-3 0,2-2-189,1-1 1,0-1-52,-3-1 0,0-7-936,0-1 723,0-5 1,0-1 453,0-4 0,0-5 0,0-4 0,-4-6 0,0 0 0</inkml:trace>
  <inkml:trace contextRef="#ctx0" brushRef="#br1" timeOffset="2666">48 907 8574,'0'7'0,"0"1"-1166,0 0 556,-4 0 798,3 0 1,-2 0-73,3-1 0,0-1 92,0-1 0,0 0-135,0 3 1,0 2-5,0 1 1,0-1 85,0-2 0,0 3-7,0 2 0,0 5-167,0 0 0,0 0 118,0-2 1,0 3-225,0 2 1,0 0 118,0 0 0,0 1-280,0-4 1,0 0 93,0-2 1,0 1 155,0-1 0,0 1-183,0-4 0,0-1-736,0-2 955,0-1 0,-4 2 0,0 1 0</inkml:trace>
  <inkml:trace contextRef="#ctx0" brushRef="#br1" timeOffset="2990">40 1141 8574,'0'5'-304,"0"1"1,0-4-467,0 3 459,0-3 372,0 5 87,0-3-79,0 4 1,0 0 61,0 0 1,0 0 11,0-1 1,0 1-45,0 0 1,0 3-13,0 2 0,0 2 17,0 1 0,0 2-3,0 0 1,0 3-156,0-3 0,0 7 90,0-2 1,0 2 31,0-1 0,0-2-163,0-1 1,0 1-243,0-4 1,0 0-86,0-5 1,0-2 126,0-3 1,0-1-110,0 1 404,0-3 0,3 2 0,2-3 0</inkml:trace>
  <inkml:trace contextRef="#ctx0" brushRef="#br1" timeOffset="3324">40 1383 6604,'0'6'0,"0"-1"0,0-3-150,0 4 0,0-4 115,0 3 1,0-2 377,0 2 1,0-2-103,0 2 1,0 0-81,0 3 0,0-2-84,0 2 0,0-2 69,0 5 1,0 1-23,0 1 0,0 2-18,0 4 1,1 0-37,1 2 1,-1 4-143,2-2 1,-2 2 38,-1-1 0,0-1 101,0 1 0,0-1-325,0 1 0,0-4 83,0 1 0,1-3-201,1 0 0,-1-3-374,2-1 749,-2-3 0,-1-7 0,0 0 0,-4-8 0,0 0 0</inkml:trace>
  <inkml:trace contextRef="#ctx0" brushRef="#br1" timeOffset="3706">40 1634 8446,'0'7'-697,"0"1"673,0 0 1,0 0-197,0 0 128,0-1 213,0 5 1,0-1-52,0 2 1,0-1 51,0-1 0,0-2-85,0 4 0,0-1 35,0 1 0,0 5-7,0-3 1,0 3-53,0-3 1,0 1-94,0 0 1,2 2-102,1 0 1,0 3 136,-3-3 1,0 3-77,0-3 0,0 3 58,0-3 0,0 1-216,0-4 1,0-3-163,0-1-75,0-3 515,0 0 0,0-4 0,0-4 0,-4-7 0,0-5 0</inkml:trace>
  <inkml:trace contextRef="#ctx0" brushRef="#br1" timeOffset="4040">32 1884 6461,'0'5'8,"0"0"1,0-2-5,0 2 0,0-3 265,0 4 1,0-4-88,0 3 0,0-2-60,0 2 1,0 1-48,0 1 0,0 4 6,0-1 1,1 4-47,2-1 1,-3 2 55,3 0 1,-2 5-170,-1 0 0,1 3 152,1 0 0,-1 0-101,2-2 1,-2 3-28,-1-3 0,2 3-166,1-3 1,0-2 167,-3 0 1,2-3-2,1 0 0,-1-4-306,-2-2 0,0-1-346,0-1 705,0-4 0,0-1 0,0-6 0,-3-1 0,-1-4 0</inkml:trace>
  <inkml:trace contextRef="#ctx0" brushRef="#br1" timeOffset="4349">40 2056 8446,'0'4'-439,"0"3"0,0-5 135,0 3 0,0-3 215,0 4 0,0-4 225,0 3 13,0 1 1,0 2-80,0 3 1,0-3 3,0 3 1,0 3 38,0-1 0,1 7-2,1-2 0,-1 4-50,2 1 0,-2 1-15,-1-1 1,2 3-177,1 0 0,0 1 121,-3-1 1,0 0-342,0 0 1,0 3 117,0-6 1,2 0 231,1-2 0,3 0 0,-2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4:27.075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57 4810 7968,'0'-4'791,"0"0"-642,0 1-73,0 3 0,0-4 91,0 1-62,0 2 0,0-2 118,0 0-116,0-1 1,0-3-97,0 0 1,0 2 87,0 1 1,0-1-4,0-2 1,0 0-150,0 0 1,0 0-50,0-1 1,0 1 85,0 0 1,0 0 85,0 0-121,0-3 0,0 0 66,0-2 0,0 2 7,0 3 1,0-1-8,0 1 1,0 0-1,0 0 0,0 0 67,0 0-63,0-3 1,-3 0-13,1-2 1,0-1 15,2 4 0,0-1-49,0 3 0,-3-2 40,1-1 1,0 1-39,2 2 36,0 0-9,0-3 0,0 2 11,0-2 1,0 2 9,0 1 1,-3 0-17,1 0 1,0 0 3,2 0 0,0 0-29,0 0 0,0 0 26,0 0 0,0 0-24,0-1 1,0 1 17,0 0 0,-1 0-9,-2 0 92,3 0-63,-4 0 1,4 0 0,0 0-32,0 0 20,0 0 0,0 0 2,0-1 1,0 1 1,0 0 1,0 3-151,0-1 133,0 0-17,0-2 40,0 0 1,0 0 9,0 0 0,0 2 20,0 0-44,0 1 1,0-3 5,0-1 1,0 4-4,0-1 1,0 0-32,0-2 1,0 3 41,0-1-15,0 0 0,0-2 143,0 0-78,0 0 0,0 0 12,0 0 1,0 0-54,0 0 0,-2 2-22,0 0 1,-1 0 33,0-2 0,2 0-151,-1 0 142,1 0 1,1 0 13,0 0-63,0 0 0,3 0 1,-1 0-161,0 0 0,-2-1 226,0 1 0,0 0-71,0 0 128,0 0-106,3-3 0,-2 2 40,2-1 0,-3 1 2,0 1-10,0 0 1,0-1-218,0 1 1,0 0-29,0 0 0,0 0-447,0 0 1,0 0-132,0 0 565,0-3 0,0 2 224,0-2 0,-3 2 0,-1 1 0</inkml:trace>
  <inkml:trace contextRef="#ctx0" brushRef="#br0" timeOffset="849">50 4746 8479,'0'4'-623,"0"-1"2020,0-3-1238,3-3 0,-2 1 164,1-3-44,-1 1-54,-1-7 0,1 1-100,1-2 1,-1 1-225,1 2 1,-1 0 111,-1-2 1,0-1 95,0-2 1,0 0-137,0 2 1,0-1 77,0 1 1,0 0 36,0 0 0,0-1-98,0 4 1,-3-3-17,1 3 0,-1-1 22,1 3 1,1-2 4,-2-1 0,3-2 42,0 3 1,0-3-9,0 3 1,0-3-11,0 2 0,0-1 16,0 1 1,0-2-54,0 0 0,2 2 44,0 0 1,1 0-3,-3 0 0,0-1 0,0 1 1,0 1-13,0 2 0,0-3 56,0 1 1,0-1-43,0 3 1,0-2-58,0-1 1,0-1 55,0 1 1,0 0-69,0 0 0,0 3 59,0-3 0,0 0-7,0 0 1,0 1-35,0 2 0,0 0-24,0 0 123,0 0 0,0 0-70,0 0 0,-1-1-16,-1 1 0,0 1 22,-3 1 1,3-1-32,-3 1 1,4-1 29,-2-1 1,3 0 17,0 0-44,0 0 1,0 0-28,0 0 106,0-1 1,0 1-64,0 0 1,0 0 52,3 0 1,-3 2-42,3 1 0,-2-1-28,-1-2 1,2 0 31,0 0 1,1 2 6,-3 0 1,0 1-60,3-4-16,-2 1 26,2-3 0,-2 2 20,1-1 1,-1 1 41,1 1 1,-1 0-40,-1 0 1,0 0 1,0 0 0,0-1 43,0-2 0,0 2 10,0-1 1,0 0 36,0 0 1,0 1 1,0-1 0,0 1-304,0 1 1,0-1-37,0 1-917,0 0 448,0 0-255,0 0 0,1 3-114,1 2 384,-1 1 698,2 1 0,-3 3 0,0 1 0</inkml:trace>
  <inkml:trace contextRef="#ctx0" brushRef="#br0" timeOffset="3849">71 4831 8299,'18'0'-2156,"-7"0"2156,-5 0 0,-6-1 101,0-1 1,0-2 67,0-3 1,0 2 280,0 0 1,0-2-136,0-2 1,0-1-75,0 3 0,0-2-122,0-1 0,0-2-44,0 3 1,0-3 25,0 3 0,0-1-35,0 0 1,0 1 65,0-2 0,0 1-20,0-2 0,0 1-188,0 0 1,0-3 83,0 2 1,0 0-89,0 0 0,0-1 105,0 1 0,0-1-4,0 1 0,0 0-13,0 2 0,0-1-2,0 1 0,0-2-1,0 3 0,0-1 14,0 3 0,0-2-1,0-1 0,0 1-3,0 2 1,-2-1-10,0-1 1,-1 1 19,3-2 1,0 2-2,0 1 0,0 0-17,0 0 1,0-2 2,0-1 1,0 1-10,0 2 0,0-3 14,0 1 1,0-1-26,0 0 1,0 2 21,0-1 0,0-1 23,0 0 0,0 1-16,0 2 0,0 0 0,0 0 1,0-1-16,0 1 1,0-2 0,0 0 1,0-1-7,0 3 0,0 0 16,0 0 0,0 0-54,0 0 48,0-4 0,0 4-24,0-3 1,0 2 52,0 1 0,0 0 4,0 0 1,-1 0 33,-1 0 14,1 0-71,-2-3 0,3 2 8,0-2 1,0 2-75,0 1 0,0 0 69,0 0 1,0 0-84,0 0 74,0 0 1,0 0 3,0 0 36,0 0-23,0 0 1,0-1-16,0 1 1,0 3-3,0-1 1,0 0-12,0-2 1,0 2 16,0 1 0,0-1-70,0-2 0,0 0 46,0 0-5,0 0 1,0 0 11,0-1 0,0 1 3,0 0 19,3 0 0,-2 0-26,1 0 1,-1 0 3,-1 0 0,0 2 1,0 0 1,0 1 15,0-3 0,0 0-4,0-1 1,0 1-3,0 0 0,0 0 29,0 0 1,0 0 3,0 0 0,0 0 41,0 0-67,0-3 1,0-1 46,0 0 1,0 0-39,0 4 1,0 0 6,0 0 0,0-2-14,0-1 1,0 1-5,0 2 0,0-3 15,0 1 1,0-1-4,0 3 0,0-2-81,0-1 1,0-1 44,0 1 0,0 0 21,0 0 1,0 3-11,0-3 0,0 0-2,0 1 0,0-1 20,0 3 0,0-2 1,0-1 0,0 1-7,0 2 0,0-3 1,0 1 1,0-1-19,0 3 1,0-2 15,0-1 0,0-2 0,0 3 0,0-3-3,0 3 1,0-3 6,0 3 0,0-1 25,0 3 1,0-2 2,0-1 0,0 1-15,0 2 1,0-3 1,0 1 1,0-1-39,0 3 0,0-2 33,0-1 0,0 1-63,0 2 0,0-3 57,0 1 1,0-1-36,0 3 0,0-2 3,0-1 1,0 1-4,0 2 1,0-2 1,0-1 1,0 1-1,0 2 1,0-1 5,0 1 0,0-2 2,0 0 0,0-1 36,0 3 1,0-1-34,0-1 0,0 1 2,0-2 0,0 0 3,0 1 0,0-2 2,0 2 0,0 1-9,0-1 0,0-2-1,0 2 0,0-3 6,0 3 0,0-4 0,0 3-14,0-2 0,0 0 13,0 2-7,0-2 1,0 1 18,0 0 1,0-2 1,0 3 1,0-1-8,0 1 1,0-2 1,0 3 0,0-3 9,0 3 1,0-3-13,0 2 0,0-1 50,0 1 0,0-2-45,0 3 1,0-3 2,0 3 0,0-3-19,0 3 0,0-3 0,0 2 0,0-2 11,0 3 1,0 0-5,0 1 1,0-1-14,0 0 0,0-3 17,0 2 0,0 0-13,0 1 0,0 1 8,0-2 1,1 0-1,1 1 1,-1-3-12,2 2 0,-3 1-1,0 2 0,0 0 4,0 0 1,0 0-8,0 0 1,0 0 8,0-4 1,0 3-3,0-1 1,0 1 0,0 1-13,0-3 1,0 0 6,0-2 0,0 2-2,0 2 1,0-1 2,0 0 1,0-1-2,0 3 0,0-2 10,0-1 0,0 1-9,0 2 1,0-3 10,0 1 1,0-1-10,0 3 0,0-2 9,0-1 1,0 1-7,0 2 1,1-3 1,1 1 1,-1 0-1,2 1 0,-3 1 0,0 0 0,0-2 63,0-1 1,0 1-62,0 2 1,0 0 71,0 0 1,0 0-62,0 0 1,0-1 1,0 1 1,0 0-5,0 0 0,0 0 3,0 0 0,3 0-34,-1 0-10,0 0-27,-2-3 59,0-1 1,0 0-9,0 1 1,0 2-7,0 1 0,0 0-25,0 0 31,0 0 0,0 0-5,0 0-1,0 0 1,0 0 1,0-1 0,0 1-53,0 0 1,0 0 52,0 0 0,0 0 6,0 0 0,0 0-11,0 0 0,0-3 36,0 1 0,0-1-36,0 3 1,0 0-16,0 0 69,0 0 0,0 0 13,0 0 0,0 0-32,0 0 0,0 1-2,-3 1-15,3-1 0,-4 2 7,4-3 0,0-1-36,0 1-1,-3 0 0,2 0-6,-1 0 0,1 0 12,1 0-8,0 0-16,0-3 1,0 2 20,0-2 6,0 2 0,0 1-10,0 0 0,0 3 106,0-1-121,0 0 0,0-2-1,0 0 1,0 0 35,0 0 0,0 0-1,0 0 0,0 0 23,0-1 0,0 1-29,0 0 1,0 0 46,0 0-45,0 0 0,0 0 44,0 0-31,0 0 0,0 0 12,0 0-13,0 0 1,0-1 2,0 1-26,0 0 1,0 0-28,0 0 49,0 0 1,0 0-13,0 0 18,0 0 1,0 0-6,0 0 0,0 0 1,0-1-3,0 1 0,0 0 1,0 0 1,0 0-9,0 0 0,0 0 8,0 0 1,0-3-14,0 1 0,0 0 10,0 2 1,0-1 1,0 1 2,0-3-1,0-1 1,0 0-5,0 2 0,0 1 0,0 1 0,1-1 6,1-2 1,-1 3-9,2-3 0,-3 2 2,0 1 1,0-1 2,0-1 0,0 1-10,0-1 0,1-2 12,2 2 0,-3-1-1,3 0 1,-3 2-1,0-1 1,0 1 1,0 1 0,3-3 0,-1 1 1,1 0-5,-3 1 6,0-2 1,2 0-4,0-2 1,1 2-23,-3 3 1,0 0 9,0 0 1,0 0-3,0 0 0,0 0 6,0-1 0,0 1-1,0 0 1,0 0 7,0 0 1,0 0-9,0 0 0,0 0 16,0 0 1,0 0-15,0 0 1,0 0-13,0-1 1,-1 0 15,-1 1 0,1-4-1,-2 4 1,3-3-3,0 1 0,0 1 1,0-2 0,0 3-8,0-1 1,0 1 3,0-3 0,0 2-31,0-1 0,0 1 31,0 1 0,0-3-8,0 1 1,0 0 7,0 1 1,-3 1 1,1 0 1,-1 0 5,3 0 1,0 0 2,0 0 1,0 0-14,0 0 1,0 0 2,0 0 1,0 0 34,0-1 1,0 1-30,0 0 17,0 0 1,0 0-9,0 0 1,0 2 1,0 1 0,0 1-8,0-1 0,0-1 0,0-2-19,-3 0 0,3 2 20,-3 0 0,2 1-45,1-4 42,0 1 0,0 0-58,0 0 1,0 0 33,0 0 11,0 0 1,-2 0 8,0 0 5,-1 0 1,3 0 0,0 0 3,0-1 0,0 1 5,0 0-11,0 0 1,0 0 22,0 0-20,0 0-35,0 0 0,0 2 1,0 0-52,0 0 38,0-1 0,0-1 24,0-1-16,-3 1 37,2 0-22,-2 0 0,3 0 49,0 0 1,0 2-16,0 1 1,0 1 6,0-1 1,0 1-9,0-2 0,0 3 15,0-3-20,0 1 3,0-3-4,0-1 1,-1 1 0,-1 0 0,1 3-51,-1-1 44,1 0 1,1-2 0,0 0 16,0 0 0,0 2 2,0 0 0,0 3 39,0-3-50,0 1 0,0-3 11,0-1-7,0 1 0,0 0 1,0 0 1,0 3 1,0-1-28,0 0 1,0-2 42,0 0 1,0 2 27,0 0-128,0 4-4,0-5-491,0 2 378,0-3 0,-1 0-424,-1-1 28,1 1 1,-2 0 585,3 0 0,-3-3 0,-1-1 0</inkml:trace>
  <inkml:trace contextRef="#ctx0" brushRef="#br0" timeOffset="8231">7 3740 8493,'9'7'-152,"-2"0"-1096,-2-3 729,-5-1 1,0-6 936,0-1 0,0-6-209,0-2 0,0-2-207,0-2 1,0-6-50,0-4 0,-2-5-3,0-4 1,-1-7 718,0-5 1,2-8 135,-1-1 1,0-5-511,0 2 0,1-3-86,-1 5 0,1-1-227,1 11 1,1 1 111,1 8 1,-1 3-197,1 9 1,2 2 103,-2 9 1,1 4 102,-1 6-250,-1 2 0,2 9 103,-3 4 1,0 5-103,0 4 0,0 6 143,0 1 1,0 11-105,0-1 1,0 5 85,0 0 0,0 4-59,0 0 0,0 7 52,0-5 0,0 4-11,0-2 0,3 1 59,-1-2 1,1-2-30,-3-13 1,0-1 105,0-15 0,0-4-30,0-10-143,0-17 1,0-5 73,0-12 1,-3-1 40,1-1 1,-1-7-35,0 0 0,2-9 0,-1 2 0,1-2 95,1 1 0,0-1 54,0 4 0,0-6-44,0 6 1,0-1-73,0 11 1,1-1-102,1 18 150,-1 0 0,2 16-5,-3 4 0,3 9-33,-1 11 0,1 3-6,-3 5 0,0 5 10,0 3 1,0 4 60,0-2 1,-1 6-126,-2-3 1,3 5 64,-3-4 1,2 4 49,1-7 0,0 0 29,0-5 78,-3-6 1,2-16-142,-1-9 0,1-13 3,1-11 0,0-6-330,0-5 1,0-5-15,0-3 0,0-5 163,0 0 1,0-2 92,0 2 0,0-5 15,0 6 0,3-6-42,2 5 1,-1 2-131,1 5 0,-3 2 76,3 13 73,-3 0 1,1 18 66,-3 3 1,0 7 82,0 9 1,0 6 19,0 4 1,0 3-156,0 2 0,0 7 127,0-3 1,-3 9-89,1-3 0,0 3-20,2-4 1,0 6 48,0-8 0,0 7 13,0-10 1,0 1 31,0-13-82,0-4 0,0-19-242,0-5 1,0-10 150,0-6 1,0-10-29,0 1 0,0-10 81,0 2 1,0-6 18,0 4 0,0-5-34,0 5 0,0-9-17,0 2 1,2-2 46,0 4 1,1 3 116,-3 9 1,0 2-226,3 12 113,-2 3 1,2 17 136,-3 6 1,0 6-135,0 9 1,0 4-64,0 3 0,0 6 56,0 1 0,0 6-6,0 1 0,0 2 8,0-2 1,0 5 0,0-3 0,0 7 15,0-2 1,0-3-11,0-4 1,0-10 305,0-9-305,0-7 0,0-17-221,0-8 1,-1-7 82,-1-9 0,0-8 125,-3-1 0,4-7-61,-2 0 1,3-5-30,0 0 1,0-6 260,0 6 0,0-5-139,0 3 1,0-2-185,3 4 1,0 1 139,2 14-5,1 1-102,-5 17 0,4 1 111,-2 11 1,-1 5-16,-2 9 0,0 9 51,0 6 1,0 6 121,0 0 1,0 10 6,0 0 1,-2 5-90,-1-3 1,0 6 44,1-2 0,1 7-55,-1-8 0,-2-2 517,2-8-246,0-4-251,2-17 0,0-14-199,0-17 0,0-6-285,0-6 1,0-6 218,0-1 0,0-2 119,0-3 0,0-3 25,0 1 1,0-7-33,0 5 1,0-2-147,0 1 1,2-1 74,0 4 0,3-2 46,-3 9 24,4 2-26,-5 14-174,2 5 0,-1 16 364,1 8 1,-1 9-140,-2 6 0,0 4 222,0 5 1,0 9-68,0 0 0,-2 3 110,-1 0 1,1 4-88,2 0 1,0 12-18,0-3 0,1 4 24,1-6 0,0-4-89,2-7 0,0-4 61,1-13-53,1-7 1,-5-16-252,1-10 0,-1-10 77,-1-9 0,0-3-8,0-4 0,0-2 111,0-5 0,0-5-24,0 1 0,-2-4 21,0-2 1,-1-1 139,3 2 0,0-4-205,0 6 1,0-2 65,0 7 1,0 2 12,0 10 50,0 6 1,3 10 113,-1 7 0,0 10-103,-2 6 1,0 8-54,0 4 0,-1 4 23,-1 6 0,1 3 34,-1 2 1,1 5 121,1-3 1,0 4-131,0-4 0,-1 0 136,-1-8 1,1-3 40,-1-15-300,-2-3 0,3-19-10,-1-7 0,0-12-191,0-8 0,0-7 196,-2-3 1,2-5-59,0 1 0,1-5 96,1 4 0,0-9-53,0 4 0,0-3-97,0 9 0,1-2 35,1 15 0,1 0-181,2 14 352,1 2 0,-5 15 129,1 5 1,-1 8-106,-1 5 1,-1 6 120,-1 2 1,0 4 58,-2 1 1,1 2-66,-1 0 0,2-3 123,0-4 0,-2 0-87,-1-10 0,1-2 40,-1-9 0,3-12-175,-3-10 0,1-12-200,0-9 0,-3-10 152,3-4 0,0-10-53,2 3 0,1-11 58,1 4 0,0-11 27,0 6 1,0-3-46,0 8 0,3-1-48,-1 12 0,3-4 196,-3 12 1,3 4-154,-3 14 0,3 2-17,-3 10 1,1 3 15,0 9 0,-2 3-23,1 4 1,-1 6 33,-1 3 1,0 9-112,0 4 1,0 7-78,0 2 1,0 9 88,0-2 0,0 9-38,0 0 1,0 3 153,0-5 0,0 5-2,0-7 0,0 3 15,0-5 1,-3-5 318,1-13-269,0-5 0,1-21-65,-2-6 0,3-12-14,-3-9 1,0-10 42,1-3 0,-1-8-5,0-3 1,2-4 34,-1 2 0,1-8-13,1 5 0,0-10 19,0 3 1,3-2 5,-1 12 1,4-2-57,-2 16 1,0-2 79,1 14-190,-3 6 1,1 16 129,-3 9 0,0 4 140,0 7 1,0 6-192,0 4 1,0 6-98,0 3 0,0 5 53,0 2 0,-1 6-165,-1 1 0,1 5 68,-2-4 0,2 10 111,-2-1 1,2 2 267,-4-7 0,3-2 31,-3-17-134,3-2 1,-1-24-74,0-7 1,2-13-2,-1-13 0,1-10-120,1-4 0,-2-7-201,0 0 0,-1-6 203,3 1 0,0-7 55,0 5 0,0-3 87,0 0 1,0-3-110,0 4 1,3-5 1,2 11 0,-1 2 96,1 11 0,-4 1 413,2 10-410,1 3-180,-4 16 1,4 7 295,-4 9 0,0 8-140,0 4 1,0 4-241,0 6 0,0 1 69,0 3 1,0 6-36,0 2 0,0 1 75,0-2 1,-1 2 24,-2-4 0,3 1 167,-3-8 0,0-4 269,1-10 1,-1-9-524,0-10 0,2-8 83,-1-8 1,1-10 57,1-9 0,-1-6 28,-1-4 0,1-5-43,-1 0 0,1-2 15,1 0 1,0-2-26,0 0 1,1-8 41,1 8 0,0 2 6,3 10 0,-3 3 62,3 11 1,-1 1-44,0 15 82,0 4 1,-4 8-98,0 7 0,0 4-92,0 6 1,0 2 97,3 4 1,-3 3 4,3 2 0,-2 6-118,-1 1 1,0 5-198,0-3 1,-3 5 243,1-4 1,-3 6-8,3-6 1,-3-3 538,3-7-355,-4-2 1,5-15-314,-1-7 0,0-12 132,0-8 1,1-10 86,-1-5 1,0-8-19,0-4 1,1-3-22,-1 1 1,1-4-15,1 1 1,0-6-1,0 5 1,3-3 73,2 7 0,-1 1-82,1 8 1,-1 0 100,0 15-62,3 6 0,-7 9 7,3 9 1,-2 4-1,-1 5 1,0 6 5,0 4 1,2 6-192,0 0 0,1 9 104,-3 0 0,0 2 49,0 1 1,0 2-12,0 0 1,-3 6-43,1-5 1,-1 6 23,0-6 0,3-4-41,-3-13 77,-1-3 1,3-21 119,-1-4 0,1-9-160,1-13 1,0-4 51,0-5 0,0-6-18,0-2 1,0-3 6,0 3 0,3-3-6,-1 3 0,3-3-17,-3 3 1,4 1-22,-2 7 0,2 1-126,-1 11 9,1 4 0,-3 11 244,2 6 1,-2 9-125,-3 8 1,1 6 15,1 3 1,-1 4-39,1 0 0,-1 4 2,-1-1 1,0 4 26,0 1 1,-3 1 13,-2-3 0,1-1 98,-1-7 0,1 1 158,-3-8 0,2-3-176,0-8 0,4-8-34,-2-9 1,2-7-239,-2-4 1,3-6 149,-3-2 1,2-5 58,1-2 1,0-4-3,0 0 0,0-3-21,0 5 0,1-3-16,2 7 0,-2 0-14,4 7 0,-3 5-590,3 8 429,-3 3 1,1 15 444,-3 2 1,0 7-114,3 3 0,-2 4-157,1 3 0,-1 5 5,-1 2 0,0 2 17,0 0 1,0 1 3,0-1 1,0 2 27,0-2 1,-1 1 492,-1-8-300,1-1-407,-2-12 1,3-7 89,0-10 0,0-8 117,0-9 1,0-4-9,0 0 0,0-6-9,0 3 1,0-5-35,3 2 0,-2-2-6,1 3 0,1-1-302,-1 8 260,4-2 117,-5 11 0,4 3-42,-2 9 0,-1 7 137,-2 7 0,1 7-131,1 5 0,-1 1 15,1 2 0,-1-1-18,-1 0 0,0 3 19,0 0 1,-2 0 223,-1-5 0,-1-2 19,1-9-375,-2-3 1,4-9 91,-1-3 0,1-7-169,1-7 1,-3-6 37,1-6 0,0-4 105,2-1 1,0-4 12,0 2 1,0-5-2,0 5 0,0-3 30,0 3 1,0 0-64,0 2 0,0-1 178,0 6 0,0 0-110,0 8 0,0-1 141,0 4 1,0 1-25,0 4 0,0 3-22,0 2 45,-3 4-47,2-6 0,-2 6-1,3-4-19,-3 0 1,2-2-159,-2-3 0,3 2 148,0-1 1,0-2-132,0-1 0,0-2 53,0-3 0,0 2-9,0-4 1,0 1-5,0-1 1,0-4-6,0 2 1,0-2 3,0 2 0,0 0 25,0 2 0,2 0-4,0 2 1,1 1-23,-3 4 90,0-1 134,0 8 80,0-1 1,0 7-252,0 1 1,0 0-179,0 3 0,0-3-81,0 3 1,0 2 91,0 5 0,0 2 106,0 3 0,0 1 7,0 3 1,0 1 29,0-1 1,0 2-72,3 1 1,-2-1-60,1-4 1,-1 0 47,-1-5 0,0-2 421,0-5-146,0-3 1,0-4-113,0-8 1,0-6-61,0-7 1,0-4-9,0-6 1,0-1-5,0-3 0,0-4 0,0-1 1,0 1-1,0-2 1,0 4 65,0 1 0,0 1 0,0 9 0,2 1 124,0 9-143,1 3-51,0 9 1,-2 4 40,1 4 0,-1 6-88,-1 2 0,2 5 89,1 4 1,-1 4 9,-2 3 0,2 3-154,1 2 1,-1 4-232,-2 1 0,-2 0 33,-1-3 547,-2 1 0,3-7 0,-2-5-53,1-6-217,-2-7 0,2-16 17,-2-9 0,-1-8 15,4-8 1,0-6-101,2-4 1,-3-3 64,1 0 0,0-2-43,2 5 0,0-5 57,0 5 0,0-1-25,0 8 1,2-1 195,0 10 1,1-2-58,0 10 136,-2-2-179,5 13 113,-5-1 0,2 6-20,-3 3 0,0 1-7,0 3 1,1 3-274,1 2 0,-1 2 69,1 3 1,-1 1 97,-1 3 0,0 2-5,0 1 1,0-1 139,0-4 1,0-3-31,0-4-143,0 1 1,-3-6-58,1-2 1,0-6-84,2-9 1,-3-6 98,1-5 0,-1-8 57,1 1 1,1-4-136,-2 1 1,3-2 90,0 2 0,0 0 1,0 5 0,0-1-56,0 10 255,0-1 0,2 10-20,0-1 0,1 5 444,-3 4-559,0 3 97,0 4-205,0 0 0,2 0 144,0 1 1,1-1-3,-3 0 1,2 0-40,0 0 1,1 0-99,-3 0 30,0 0 3,0 0 1,2 0-413,1 0 297,-1-3-417,-2 3 355,0-3 1,0 0 32,0 1-245,0-3-99,0 4 0,0-5-124,0 4 1,-1-1-895,-1 1 1540,1 4 0,-2-4 0,3 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4:48.190"/>
    </inkml:context>
    <inkml:brush xml:id="br0">
      <inkml:brushProperty name="width" value="0.08571" units="cm"/>
      <inkml:brushProperty name="height" value="0.08571" units="cm"/>
      <inkml:brushProperty name="color" value="#FCFCFC"/>
    </inkml:brush>
    <inkml:brush xml:id="br1">
      <inkml:brushProperty name="width" value="0.11429" units="cm"/>
      <inkml:brushProperty name="height" value="0.11429" units="cm"/>
      <inkml:brushProperty name="color" value="#FCFCFC"/>
    </inkml:brush>
  </inkml:definitions>
  <inkml:trace contextRef="#ctx0" brushRef="#br0">22 3690 7440,'0'-5'306,"0"1"1,0-1-241,0-2 0,0-3-8,0 1 0,0-3 36,0 3 0,0-3-109,0 2 1,-1-1 48,-2 1 1,3-2-91,-3 3 1,2-3 140,1 3-60,0-4 0,0 3-14,0-2 1,0 4 7,0 4 104,0-1 1,0-2-33,-3 0-94,2 0 44,-2-1 0,3 1-65,0 0 0,0 0 61,0 0 0,0 2-120,0 1 106,0-1 0,0-2-12,0 0 0,0 2 14,0 0 0,0 3 32,0-3 90,0 4-127,0-6 0,0 6 126,0-4-71,0 4-65,0-6 0,0 6 29,0-4 0,0 3 49,0-3-34,0 3-5,0-4 7,0 2-27,0-3 1,0 2-12,0 1 1,0 1 43,0-2-137,0 4 101,0-5 0,0 4 14,0-3-123,0 4 27,0-6 0,0 6 178,0-4-116,0 4 15,0-6-11,0 3-327,0-3 6,0 0-518,0 0 383,0 0-271,0 0-330,0 0 1047,0 3 0,0 1 0,0 3 0</inkml:trace>
  <inkml:trace contextRef="#ctx0" brushRef="#br0" timeOffset="944">22 3584 8439,'0'7'-1255,"-1"-3"809,-2-2 729,3-1 1,-4-4-175,4-2 0,0-1 117,0-1 1,0-1-169,0-2 0,0 3-22,0-3 0,0 2 16,0 1 1,0-2-12,0-1 0,0 1 94,0 2 0,0 0-68,0 0 0,0 0-4,0-1 0,0 4-19,0-1 0,0 0-4,0-2 0,0 0-14,0 0 97,0 0-164,0-3 0,0 0 80,0-2 1,0 1-63,0 4 1,0 0 50,0 0 0,0 0-2,0 0 0,-2 0 15,0 0 1,-1 0 4,3 0 1,0 0 20,0 0-35,0 0 1,0-1 11,0 1 25,0 0-53,0 0 9,0 0 1,0 0-8,0 0 1,0 2 15,0 0 1,0 3 1,0-3 1,0 3 8,0-3 6,0 1-4,0-3 1,0-1-19,0 1 0,0 3-60,0-1 31,0 0-16,0-2 42,0 0 0,0 0-2,0 0 0,0 2-3,0 0 0,0 3 10,0-3 0,0 4-4,0-6-16,0 4-7,0-5 0,0 4-6,0-1 13,0 3-10,0-4 3,0 2 1,0-1 6,0 1 76,0 2-79,0-4 0,0 4 116,0-2-84,0 2 9,0-4-67,0 2-12,0-3 8,0 0 0,0 2 32,0 0 1,0 3-19,0-3 0,0 3 6,0-3-19,0 3 29,0-4 0,0 5 11,0-4 39,0 3 8,0-4-51,0 2 1,0-1-4,0 1 0,0 1 3,0-1 0,0 1 4,0-2 1,0 3-16,0-3-20,0 1-8,0-3 20,0-1 0,0 4-5,0-1 0,0 3 67,0-3 0,0 3-52,0-3-4,0 3 3,0-4 176,0 2-178,0-3 0,0 2 3,0 1 1,0 1-54,0-2 0,0 3-12,0-3 1,0 3-316,0-3 210,0 4-910,0-6 732,0 4 0,0-2-645,0 0-35,0 3 1022,0-1 0,-3 0 0,-1-1 0</inkml:trace>
  <inkml:trace contextRef="#ctx0" brushRef="#br0" timeOffset="1884">64 3648 8391,'-4'0'-2209,"0"-3"2209,2 1 0,1 0 0,-2-2 0,0 4 0,2-7 0,-1 3 0,1 0 0,1-1 0,0 0 0,0-2 0,0 0 0,0 0-172,0-3 135,0-1 51,0-3 1,0 3 254,0 1-211,0 2 110,0 1-117,0 0 1,0 0 2,0 0 1,0 2-37,0 0-8,0 1 1,0-3-122,0 0 142,0-1 0,0 1-38,0 0 1,0 3 37,0-1 61,0 0-45,0-2 9,0 0 1,0 0 20,0 0-99,0 0 72,0 0-42,0 0 31,0-1 19,0 1 0,0 3-5,0-1 4,0 3-53,0-4 1,0 5 8,0-4-64,0 3 89,0-4-62,0 2 32,0-3 1,0 2 13,0 0 0,0 3-14,0-3-5,0 4 1,-1-5 60,-1 4-26,1-4 1,-2 5-32,3-4 28,0 4-1,0-6-4,0 3-9,0-3 0,0 3-9,0-1 1,0 2-3,0-1 1,0 1 0,0-1 0,0 1 16,0-1 20,0-1 1,-3 0-31,1 0 1,0 3 68,2-3 0,0 3-40,0-3 46,0 4-5,0-6-2,0 3-48,0-3 0,0 0 6,0 0 0,0 2-94,0 1 33,0-1-22,0-2 1,0 0 55,0 0 0,0 2-52,0 0 184,0 4 16,0-6-123,0 4 0,0-2 10,0 0 1,0 3-20,0-3 1,0 3 41,0-3-32,0 0 0,0-2 47,0 0-199,-4 0 0,4 0-62,-3 0 1,3 0-571,0 0 543,0 0 1,0-1-124,0 1 0,0 3-395,0-1 717,0 3 0,0-1 0,-4 3 0,0 0 0</inkml:trace>
  <inkml:trace contextRef="#ctx0" brushRef="#br0" timeOffset="5184">43 3725 6012,'0'-7'187,"0"0"0,0 0-148,0 0 1,0-1 111,0-1 1,0 0-103,0-3 1,2 3 92,0-3 1,1 3-69,-3-3 0,0 3-8,0 0 0,0 1-6,0 1 0,0-3 38,0 1 8,0 0-36,0-2 0,0 3-34,0-1 0,0 1 18,0 1 1,0 0-72,0 0 89,0 0-43,0-3 1,0 2-14,0-2 1,0 2 8,0 1 43,0 0-37,0 0 0,0 0-80,0 0 94,0 3 24,0-2 0,0 4-34,0-3-2,0 4 30,0-2 6,0 0-6,0-1 5,0-3-77,0-1 1,0 1 36,0 0 0,0 3-67,0-1 0,0 3 62,0-3 1,0 2 23,0-1 46,0 2-43,0-4 0,0 4 121,0-2-144,0 2 0,0-2 11,0 2 0,0 0 47,0-3-146,0 4 60,-3-5 0,2 2-18,-1-3 4,1 3-16,1-3 60,0 3 0,0 0-20,0-1 98,0 3-92,0-4 169,0 5-169,0-5 1,0 4 2,0-2 1,0 1-15,0-1 0,0 1-8,0-2 1,0 3-26,0-3 1,0 3 65,0-3-59,0 1 26,0-3-17,0-1 91,0 1 84,0 0-155,0 0-3,0 0 31,0 0-20,0 0 0,0 0 20,0 0-5,0 0-64,0 0 0,0 0 37,0-1 1,0 4-27,0-1 20,0 0 0,0-2 39,0 0-32,0 0 23,0 0-19,0 0-7,0 0 1,0 0-13,0 0 1,0 2-3,0 0 1,0 3-12,0-3 1,0 3-6,0-3 0,0 3 6,0-3-8,0 3 45,0-4-37,0 2 38,0-3 0,0 2-24,0 1 0,0 1 25,0-1 1,0 1-13,0-2 1,0 3 0,0-3 0,0 3-3,0-3 0,0 3-1,0-3 0,0 3-3,0-3 0,0 3 3,0-3 0,0 3 0,0-3 0,0 3-2,0-3 0,0 3 1,0-3 0,0 2 0,0-1 1,0 1-1,0-1 0,0 1 0,0-1 0,0-1-1,0-2 1,0 0 0,0 0 0,0 0 7,0-1 0,0 4 9,0-1-9,0 0-3,0-2 1,0 0-7,0 0 1,0 2-1,0 1 1,0 1-14,0-2 0,0 3 17,0-3-1,0 1-4,0-3 1,0 2 0,0 0 0,0 3 8,0-3 0,0 3 2,0-3 0,0 3-9,0-3 0,0 3 2,0-3 0,0 2 17,0-1 1,0 1-15,0-1 0,0 1-4,0-1 0,0 1 4,0-1 0,0 1 38,0-2-34,0 1-4,0-3 10,0 0-15,0-1 15,0 1 0,0 0-9,0 0 1,0 2 20,0 1-19,0-1-5,0-2 0,0 0 8,0 0-2,0 0 0,0 0-67,0 0 1,0 2 16,0 0 40,0 0 0,0 1-12,0-1 121,0 0 1,0 1-109,0-1 1,0 2 26,0-1 0,0 1-3,0-1 25,0-1-100,0-2 0,0 0-25,0 0 7,0 0 1,0-1 62,0 1-7,0 0 13,0 0-4,0 0-31,0 0 18,0 0 1,0 2 128,0 1 1,0 1-97,0-2 1,0 3-50,0-3 0,0 3 43,0-3 1,0 3-87,0-3 78,0 1-14,0-4-7,0 1-5,0 0 35,0 0 0,0 2-8,0 1 1,0 1 15,0-1-20,0 2-52,0-4 53,0 2 0,0-1-3,0 0-6,-3 4 4,2-5 0,-2 4 11,3-3 1,0 3-5,0-3-8,0 4 4,0-6 1,0 6 11,0-4-11,0 3 1,0-4 1,0 5 0,0-4 0,0 2 0,0-1 33,0 2 2,0-4 25,0 2 1,0-1-42,0 1 8,0 2 3,0-4-57,0 2 42,0-3 0,0 0 0,0-1 1,0 4-38,0-1 1,0 3 3,0-3-4,0 0 22,0-2 70,0 0-68,0 0 1,0 2 33,0 1 0,0 1-18,0-2-7,0 4 1,0-5-20,0 1 1,0 1 8,0-1 0,0 3-153,0-3 155,0 0-97,0-2 72,0 0 29,0 0-38,0 0 13,0 0 1,0 2 79,0 1 0,0 1 89,0-2-143,0 4 1,0-5 4,0 1 0,0 1-100,0-1 1,0 3 94,0-3 1,0 3-76,0-3 0,0 3 51,0-3-3,0 0 0,0 1 18,0-1 1,0 2-13,0-1 135,0 2-130,0-4 1,0 4 41,0-2-26,0 2-65,0-4 1,0 4 60,0-3-3,0 4-35,0-5 0,0 4 15,0-3 25,0 4-19,0-6 0,0 4 0,3-1 0,-2 0 3,1 1 1,-1 2 23,-1-4 0,0 3-22,0-3 5,0 3 1,0-4 11,0 1 1,0 1-11,0 0 0,0 1 6,0-1 0,0 1-5,0-2 0,0 3 6,0-3-4,0 1-1,0-3 0,1 0 0,1 3 0,-1-3 4,2 3 1,-3-3 1,0 0 0,0 2 10,0 1 1,0 1-10,0-1 0,0-1 1,0-2 51,0 0-45,0 0-8,0 0 1,0 2 8,0 0 0,0 3 22,0-3-60,0 3 43,0-4-46,0 2 37,0-3-34,0 0 23,0 0-4,0 0 6,0 0 1,0 0 9,0 0 43,0 3-48,0-3 79,0 3-66,0-3-35,0 0 41,0 0 2,0 0-63,0 0 1,0 0-12,0 0 1,0 2 19,0 0 1,0 3 17,0-3 0,0 3 3,0-3 1,0 3-18,0-3 8,0 4 0,0-6 26,0 3 14,0 0-16,0-2 1,0 2 2,0-3 1,0 2-8,0 1 0,0 2-13,0-4 8,0 2-4,0-3 0,0 2 0,0 0 2,0 4 23,0-5 1,0 4 4,0-3 0,0 3-13,0-3 5,0 4-70,0-6 62,0 3-34,0-3 0,0 0 19,0 0 1,0 2-3,0 1 1,0 1-1,0-1 1,0 1-4,0-1 16,0-1-12,0-2 1,0 0 18,0 0 0,0 2-14,0 0 0,0 0 1,0-2 0,0 0 0,0 2 0,0 1 8,0-1 1,0-2-1,0 0 1,0 2-5,0 0-3,0 1 0,0-3-3,0 0 1,0 2 3,0 0 1,0 0-9,0-2 1,0 3 7,0-1 0,0 0 5,0-2-19,0 0 2,0-3 1,0 2 130,0-2-120,0 3 1,0-1 33,0 1 1,0 0-17,0 0-1,0 0 1,0 0-19,0 0 1,0 0-2,0 0 0,0 0 18,0 0 1,1 0-1,1 3 1,-1-3-136,1 3 121,-1-3 1,-1 0-7,0 0 0,0 2-1,0 1 0,0 1 41,0-1 0,1-1-19,1-2 0,-1 2 4,1 0 0,-1 1-15,-1-3 0,0 0 0,0-1 1,0 1-32,0 0 34,3-3 0,-2 0 0,1-2 0,-1 4-1,-1 3 0,1 1 19,1-3-12,-1 0 0,2-1 24,-3 1-41,0 0 1,0 0 0,0 0 1,0 0-22,0 0 1,0 0 29,0 0 1,3 0-3,-1 0 1,0 0 1,-2-1 0,0 1-28,0 0 1,0 0 38,0 0 1,3 0 3,-1 0 0,0-2-2,-2-1 0,0 1 7,0 2 1,1 0-62,1-1 1,-1 1 42,2 0 0,-3 0-155,0 0 1,3-2 89,-1-1 1,0 1 41,-2 2-377,0 0-476,4 0 52,-4-1-345,4 5 27,-4-1 1129,0 4 0,0 0 0</inkml:trace>
  <inkml:trace contextRef="#ctx0" brushRef="#br1" timeOffset="5693">85 1027 8230,'-4'0'-1647,"1"0"1941,0 0-232,2 0 95,-2 0 0,1 0-100,-1-3 0,1-1 37,2-3 0,0-3-19,0-2 0,1-2-10,1-3 1,0-3 22,2-4 1,-1-2 16,2 3 0,-3-3-67,3 2 1,-1-1 37,0 4 1,2-4 31,-4 7 1,3-4-28,-3 6 0,3-2 75,-3 3 0,3-3-88,-3 4 0,3-2 0,-3 2 1,3-1-58,-2 0 1,2-2-3,0 5 1,-1-4-91,0 4 1,-1-2 139,2 4 1,-3-1-16,3 1 0,-3 1-1,3 2-644,-4 0 1,3-2-110,-1 2 396,-3-2 141,3 5 173,1 0 0,-4 1 0,4 3 0</inkml:trace>
  <inkml:trace contextRef="#ctx0" brushRef="#br0" timeOffset="6059">106 829 8531,'-3'0'-708,"-4"0"0,6-3 788,-1-2 0,1-3 3,1-4 1,1 0-43,1-7 0,0-2 203,3-3 0,-1-3-79,4 1 1,-1 0 47,0 0 1,1-1-88,1 3 0,-1-2-149,1 3 0,-1 0 168,-1 4 0,0-3 9,0 3 0,1 0-239,-1 5 0,1 1-340,-1 1 1,2-1 0,-4 1 0,1 2 142,1 0 0,-2 1-18,0 2 1,-1-2-212,0 4 511,3-1 0,-4-1 0,5 0 0,-5 2 0,0 0 0,1 1 0,-3 0 0,2 0 0</inkml:trace>
  <inkml:trace contextRef="#ctx0" brushRef="#br0" timeOffset="6382">234 411 8531,'0'-4'-1340,"0"0"1337,0 2 0,0 0 114,0-2 1,0-1 53,0-2 0,3-3-1,2-2 1,1-2 18,1 0 1,3-3 18,-1-2 1,3-1-83,-3 2 0,3-5-147,-2 5 0,1-3 146,-1 7 1,2-4-304,-3 4 1,3-1-93,-3 3 1,1-1-115,-3 4 0,2-1-171,-2 3 71,4 0 0,-6 3 490,5 2 0,-6 1 0,3 1 0,-3 0 0</inkml:trace>
  <inkml:trace contextRef="#ctx0" brushRef="#br0" timeOffset="6799">376 185 8517,'0'4'0,"0"1"-911,-4-3 536,4 4 588,-3-5 0,3 1-41,0-4 1,3-2 30,1-3 0,0-3-15,1 1 1,0-1 6,2 0 0,0 1-92,0-2 0,2 1 54,1-2 0,-1 4-115,-2-2 1,3 0 119,-1 1 0,1-1-232,-3 3 1,2 0-31,1 0 0,-1 1-56,-2 1 1,0-1 44,0 4 1,0 0-430,1 2-200,-1-3 501,0 2 1,0-2-345,0 3 157,-3 0-73,2-4 499,-2 4 0,0-7 0,-1 7 0,-3-4 0</inkml:trace>
  <inkml:trace contextRef="#ctx0" brushRef="#br0" timeOffset="7132">425 170 8373,'0'-4'-988,"0"1"1099,0 0 1,0 2 180,0-4 1,3 0-116,2-2 1,1 0 11,1 0 0,1 0-57,-1 0 1,2 0 7,0 0 0,4-3-68,-1 1 1,-1-1-98,1 3 0,-1 0-195,1 0 1,-1 1 87,-2 1 0,-1-1-659,1 4 545,-1-3 1,-1 3-354,0-3-8,0 4-34,-3-2 641,3 3 0,-7 0 0,3 3 0,-2-2 0,-5 5 0,0-2 0,-3 3 0</inkml:trace>
  <inkml:trace contextRef="#ctx0" brushRef="#br0" timeOffset="7424">503 121 8373,'-7'11'0,"0"-1"0,0-3-216,0 0-21,0-3 0,3-1 277,1-6 1,3-1 156,3-3 0,0-1-9,2-1 1,1 1-17,-1-1 1,1 1-31,1 1 0,0 0 20,0 3 1,0-3 10,0 3 0,0 0 101,0-1-335,4 0 1,-3 0 73,1 1 0,-1 2-103,-1 0 1,0-1-205,0 0 1,0 1-10,0 2-122,0 0 0,0 0-106,1 0-379,-5 0 238,4 0 672,-6 3 0,2-2 0,-3 5 0,-3-5 0,-1 2 0</inkml:trace>
  <inkml:trace contextRef="#ctx0" brushRef="#br0" timeOffset="7663">567 85 8373,'-7'7'0,"-2"1"-624,2-1 1,-2 0 442,5 0 1135,-3 0-612,3-3 45,1-1-88,3-3 1,3-3-112,-1-2 0,3-1-149,0-1 0,1 0 149,2 0-103,2-4 1,0 3-47,2-1 0,-2 1-249,-3 1 1,0 1-578,0 1 619,0-1 0,0 4-356,1-3 0,-1 4-141,0-1-77,0 1 742,0 1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5:51.597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0 6 9895,'4'0'-93,"1"0"245,-1 0-226,0 0 141,1 0-62,-1 0 0,0 3 11,0-1 1,-1 0 16,1-2 25,-3 0-31,5 0 1,-5 2-26,4 0 1,-3 0 52,2-2-89,-3 0 52,5 0 1,-3 1-22,1 1 0,0-1 17,-2 1 1,-1-1 11,4-1-26,-4 0 1,3 0 10,-2 0 1,-1 0 80,1 2-63,1-1-40,-2 2 0,3-3 41,-2 0-48,-2 0 0,4 0 44,-2 0-16,-1 0 1,2 2-69,0 0 20,-3 0 1,4-2-2,-2 0 22,-1 0 80,4 0-53,-4 3 0,3-2 18,-2 1-24,-2-1 0,4-1 17,-2 0-6,-1 0 1,2 1 14,-3 1-23,3-2 0,-2 3 12,3-3 4,-2 0 0,1 1-7,-1 1 3,-1-1-14,5 2-6,-5-3 1,4 0-2,-3 3 1,1-3-10,-1 2 64,-2-1 1,4-1-36,-2 0-8,-1 3 1,2-2 12,-1 1 19,-1-1-12,5 1-13,-5-1 1,4 3 32,-3-2-5,0-1-32,1 1 0,-3-1 19,3 1-48,0-1 1,-1 2 43,2 0-48,-3-3 1,3 3 36,-2-3-12,-1 3 0,2-2-28,-1 1 0,-1-1 14,1 1 6,-1-1 0,2 2 2,-2 0 1,4-2 0,-4 1 0,2-1 0,-3 1 0,0-1-507,0 2 1,-3-3 515,-1 0 1,0-2-66,0 0 1,2-1-3,-3 3 0,1-2 186,-2 0-134,-1-3 1,1 4 38,-1-1 1,3-1-65,0 1 49,0 0-45,-3-1 40,1 3-19,-1-3 1,3 3 2,0 0 32,2-3 5,0 2 3,-1-2 1,1 3-35,-2 0 5,3 0 1,-3 0 4,2 0 24,1-2-10,-5 1 7,6-2 59,-6 3-44,2 0-4,1 0-29,-3-3 1,5 2 8,-3-1 18,2 2-25,-4 0 1,6 0 0,-4 0 2,2 0 0,1-3 17,-4 1 7,4 0 108,-2 2-107,0 0 8,2 0 606,-1 0-570,4 3-53,-1-2 12,5 2-6,-5-3 53,4 0-40,-4 2-29,5-1 0,-5 2 75,3-3-55,-2 0-114,4 0 115,-6 0-118,6 3 85,-3-2 1,2 1-43,-1-2 16,-3 0 0,5 0 120,-5 0-76,5 0 1,-5 0-3,3 0-1,-2 0-44,3 0 0,-3 0 45,2 0-35,-2 0 0,1 0 22,-1 0-17,-1 0-55,5 0 54,-6 3-2,6-2 0,-5 2 4,4-3-4,-4 0 5,2 0-2,0 0 1,-2 0 1,4 0 0,-4 0 3,1 3 73,-1-3-75,2 3-15,-3-3 17,6 0 1,-5 1 20,1 1-16,2-1 59,-4 2 1,4-3-52,-2 0-8,-1 0 0,2 0 12,-3 2-3,2-1-38,-1 2 0,3-3 32,-2 0 1,-1 1-54,1 1 47,-2-1-35,3 1 26,-2-2 0,4 1-1,-3 1 8,0-1 5,1 2 76,-2-3-77,4 3 35,-4-3-35,5 3 1,-5-2-19,1 1 0,-1-1 31,1 1 2,-1-1-66,2-1 44,0 3 10,-3-3-11,3 3 4,0-3 1,-2 3 45,5-2-45,-6 1 0,4 1 9,-2-1-17,-1 0-6,1-2-20,1 3 34,-2-3-21,2 3 15,0 0-35,-3-2 28,3 2 0,0-3 6,-2 3 3,2-3 3,0 3-7,-3-3 0,3 1 3,-3 1 0,1-1-2,1 1 3,-1-1-3,2-1 0,-3 2-2,2-1-1,-1 2 3,2-3 0,0 3 1,-2-2-2,1 1 0,1-2 2,-2 3-1,2-2 0,-2 2 0,1-3 1,-2 1-1,3 1 0,-3-2 0,0 3 0,2-2 13,0 1-13,1-1 5,-3 2-4,2-3 2,-1 2-2,2-1 0,-2 2 1,1-3-5,-1 3 5,1-2-4,-2 1 1,1 1 2,1-1-3,-1 0-6,2-2 1,-2 2-9,1 0 13,-2 0-1,3-2 9,-3 3-11,3-2 12,-2 2-8,2-3 0,-3 2 7,3 0-6,-3 0 1,3-1 0,-3 1 0,0-1 0,3 2 0,-2-3-27,1 2 24,-1-1-35,-1 2 29,2 0 12,-1-2 1,2 2-5,-3-1 3,3-1-2,-2 2 2,1 0 0,-1-3-1,1 2 0,-1 0-1,1 0-7,-1-1 1,-1 2 4,3-1 3,-3-1-1,3 2 0,-3 0 0,3-2 0,-2 4 1,2-4-1,-1 5 2,-1-6-2,2 3 0,-3 0 0,1-2 0,1 1 0,-1-1 0,1 2 0,-2-3 0,0 3 0,0 0 0,0-2 124,3 2-114,-2-1 89,2-1-71,-3 2 5,0 0-31,0-3 1,1 4-2,1-2 35,-2-1-5,3 2-71,-3 0 44,0-3 0,0 4 151,0-2-112,3-1 10,-2 2-39,2-1 0,-3-1-12,0 5 35,0-5 2,3 4-9,-3-4-79,3 5 1,-3-5 49,0 3 2,0-2 0,0 1 4,0-1 1,3-1-8,-2 5 4,2-5-4,-3 4 0,0-3 7,0 2-11,0-3 0,0 3 1,0-2 0,0-1 1,0 2-6,0 0 3,0-3 1,2 4 3,0-2-2,0-1 3,-2 4-3,0-4 7,0 5-4,0-5 1,0 4 0,0-4 0,3 5-1,-3-6 0,3 3 0,-3 0 0,0-2-60,0 4 50,0-4-4,0 5 12,3-5 1,-2 4 0,2-3-30,-3 2 20,0-3 4,0 5 0,0-5-5,3 1-8,-3 2 1,3-3 17,-3 3-1,0-2 1,0 1 1,0-1 4,3-1 12,-2 5-21,2-6-13,-3 6 1,0-4 16,0 2 0,0-3 1,2 1-51,-1 2-7,2-3 35,-3 4 0,0-3-37,0 2-3,0-2 0,1 3 24,1-3 24,-1 3 0,1-4-8,-2 3 1,0-1 22,0 1 1,0-2-11,0 2 1,0-2 4,0 3 0,0-3-14,0 2 1,0-2 1,0 2 1,0-1 23,0 1 0,1-2-19,1 2 0,-1-2-26,1 3 0,-1-3 9,-1 2 7,0 0-53,0 3 37,0-1 1,1 0-36,1-2 32,-2 2 0,3-5-206,-3 4 213,0-4 0,0 3-501,0-2 269,0-2-946,0 3 1439,0-8-164,0 0-27,0-4 64,0 3 0,0-1-1,0 1 0,0 2-66,0-1 1,0 3-10,0-2 1,0 2 21,0-3 1,0 3-21,0-2 1,0 2 17,0-2 1,0 1-16,0-1 0,0 2-20,-3-2 0,3 2 5,-2-3 1,1 3-2,1-2 0,0 2-18,0-2-14,0-1-37,0-1 74,0-1 44,0 1 0,0 0-55,0-1 1,0 3 5,0 0 35,0-1 1,0-1 10,0 0 1,0 1-20,0 1 0,-2 0 6,0-3 1,-1 3-54,3 0 0,0-1 38,0-1 0,0 0-29,-2 2 1,1-2 39,-1 2 18,1-2 1,-1 0-2,0 0-29,0-1 0,1 1-11,-1-1-8,1 1 0,-3-1-62,2 1 74,2 0 1,-4-1-52,2 1 1,1 2 40,-1-1 1,1 3-90,-2-2 77,3 0 0,-4-2-6,2 2 0,1-2 6,-1 2 1,-1 0 6,1 0 51,-3 0 0,4-3-54,-3 1 1,1 1 38,-1 1 1,2 1-32,-2-2 1,2 0 5,-3 0 0,4 0 15,-1-2-13,-2 1 1,1-1-22,-1 1-6,-2 0 0,3-1 16,-1 1 1,1 1-3,1 1 0,0 1 38,-2-2 0,2 0-21,0 0-32,-1 0 1,0-2 19,-1 1 1,-1 2 12,2-1-18,-2 1 0,4-2-3,-3-1 0,2 3-9,0 0 1,1 0 16,-1 0 0,1-2-6,-2 2 1,1 0 0,0 0 1,0 2 3,2-2 0,0 2 32,0-4 5,0 6 667,0-3-705,2 6 0,0-2-3,2 3 0,0 1 11,3 1 1,-1 0-16,1 1 1,-1-1 16,1 1 1,0 2-20,1 2 1,1 0-96,2 0 0,1 1 101,-4-1 0,3 0 13,-3 0 1,2 0-25,-3-2 0,1-1 5,-4-1 0,-1-3-34,2 0-2,-4-2 20,2 0 0,-4-2 13,-1-2 1,-1-2 0,-4-2 1,0-3-5,-2 1 0,2-4 6,-4 1 1,1-1-15,-1-1 1,0 1 0,2-1 0,-3-3 7,1-1 1,-2-3 4,4 1 0,-1-3 5,4 5 1,-1 0-10,5 4 129,0 3 0,2 3-78,2 5 0,2 4 271,2 3 1,4 5-51,0 3 1,3 3-157,-1-1 0,1 3-98,0-1 0,-2-1 22,-1-1 1,0 1-70,1-1 1,0 0 130,-2-3 0,0 1-407,-3-3 201,0 0-823,-2-4 687,-1-2 0,-4-4 155,-1-5 1,-2-3 44,-2 0 0,-1-4 10,-2-1 0,2 0 11,-1-2 1,-2-1-71,2 1 1,-1-2 158,3 2 1,-1-1-64,1 3 1,2-1 202,-1 3-87,4 2 1,-1 0 150,4 5 0,2 2-126,5 4 0,-2 2 112,2 5 1,1 1-137,0 3 1,0 0-11,1-1 0,-3 1-127,3 0 1,-3 1 146,1-1 1,-2 1-353,-1-6 0,0 2-276,1-3-110,-4 0 439,0-3 0,-3-1 47,0-3 0,0-3 5,0-3 1,-3-1-39,-1-2 0,-1 1 349,1-3 1,-1 4-2,3-2-45,0 2-167,-1 0 86,2 1 557,-2 3 397,3 0-745,0 3-527,-3 3 1,2-3-2,-3 2 0,-1-2-2,-1-2 1,0 1 57,-1-3 0,-2-1 42,-2-1 1,-3-3 134,-1 1 1,-2-4-88,2 2 0,-2-2 82,2-1 1,-2 1-63,5 1 0,-2 2 166,6 2 1,-1 2 60,3 0 188,2 0-316,1 4 1,6-1-1,1 4 1,2 1 126,0 4 0,3-1-123,-1 1 1,3 1-4,-2 1 1,1 1 17,-1-1 1,0 0-146,-3-3 0,3 2-403,-1 1-25,3 2 1,-1-1-32,0 0 0,0 0-318,-4-1 1,1-3-117,-1 1 1,0-1 1005,1-2 0,-1-1 0,1 3 0,-1-2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6:01.56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7 7 8030,'-3'-3'1376,"0"2"-2416,3-2 1402,5 6-164,-3-2 15,4 2-57,-6-3-61,2 0 0,-1 0 158,1 2-167,-1-1 0,0 2 85,1-3-49,-1 0 103,1 0-109,1 0-49,-2 0 135,2 0-89,0 0-115,-3 0 23,3 0-18,-3 3 1,1-2-15,1 1-18,-1-2-53,2 0 115,0 3-55,-3-2 29,3 2-1,0-3 7,-2 0 1,2 0 19,-1 0-16,-1 3 0,5-3 20,-6 3-27,6-3 0,-4 1-9,2 1 20,-3-1-29,5 2 35,-5-3-13,4 0 0,-4 0 6,1 2 2,2-1 38,-3 2-48,4-3 0,-3 1 10,2 1-5,-3-1 0,3 1-50,-2-2 29,-1 0-4,2 0 3,0 3-3,-3-2 4,3 2 4,0-3-4,-2 0 4,1 0 1,1 0-1,-2 3-1,2-3 1,-2 3 0,1-3-1,-2 0 0,3 0 1,0 0 0,-2 0-102,2 0 77,0 0-36,-3 0 1,3 0 70,0 0 6,-2 0 114,2 0-131,-1 0-4,-1 0 3,2 0 5,0 0 30,-2 0 87,1 0-131,1 0 31,-2 0-31,2 0 1,-2 2 29,1 1-20,-2-1 19,3-2-6,0 0-15,-2 0 0,2 2 1,-1 0-5,-1 0 14,2-2 0,0 0-2,-2 0-98,4 3 83,-4-2-8,5 1 17,-6-2 1,4 0-6,-2 0-9,-1 3 0,2-2 0,0 1-7,-3-1 1,4-1 1,-2 0 31,-1 0 0,2 0-24,-1 0 1,-1 3-1,2-3 6,0 3 0,-2-3-2,3 0 0,-2 3 21,1-2-22,0 2 21,-3-3-18,6 3 3,-5-3 9,4 3-4,-4-3-20,5 3 18,-5-2 0,2 2-47,-1-1 37,-1-1-22,2 2 17,0-3-4,-3 3 15,6-2 7,-5 1 17,5 1-28,-6-2 17,3 2 0,-1-2-12,0 1 13,0-2-10,1 3 1,-2-2 0,1 1 0,0-1 5,0 1-5,-2-1-35,3-1 33,0 2-68,-2-1 58,2 2-13,0 0 6,-3-2-5,3 1 30,0-2 4,-2 3 0,2-2 13,-1 1-27,-1-1 41,2 2-36,0-3 0,-2 4 2,1-2-2,1-1-1,-2 2 0,2-3 1,-3 3 0,3-3 0,-3 3 0,4-2-2,-2 1-6,-1-1 7,2 2 0,-3-3 0,2 2 0,-1-1 0,3 3 0,-2-2 0,-1-1 0,1 1 0,-2-2 0,3 3 0,-2-2 0,2 2 0,-1-3 11,0 3 1,0-3-6,-2 3 56,3 0-51,-2-2-9,2 2 11,0-1-4,-3-1-9,3 2 0,-2-1-3,1 0 11,-1 0-6,2-2 31,-3 3-29,2-2 11,-1 2-5,2 0 132,0-3-138,-2 6-2,1-5 1,1 2-14,-1 0 2,0-3 1,-2 3 0,3-3 25,-3 3-46,3-2 0,-2 4 25,1-3-13,-1 0 12,2-2 7,-1 3-2,-1-3 1,2 4 0,-3-2 1,1-1 1,1 1-3,-1-1 3,1 2-3,-2-3 0,3 3 0,-2 0 0,2-2 0,-3 2 0,3-1 0,-3-1 0,3 3 0,-3-2 67,3-1-61,-2 4 5,2-4-6,0 5 1,-3-5 13,2 3-84,-1-2-13,2 1 72,-2-1-7,2-1-59,-3 5 53,2-5 0,-1 2 37,1-1-3,-1-1 8,2 5-3,-3-6-5,3 6 1,-1-4-6,1 2-2,-1-3-37,-2 5 0,2-5 35,0 4-88,0-4 1,-1 3 38,1-2-17,-1-1 33,2 4 13,-1-1 0,0 1-172,2 0 0,-2 0 11,0 0-98,1 0 1,0 2 128,1-1 1,0 1-576,-2-1 1,1 1-13,1-1 731,2 3 0,-3 1 0,4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6:10.331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7 1 8530,'-3'0'-270,"0"0"888,3 0 1,0 2-709,3 0 197,-3 0-80,6-2 0,-5 0 154,4 0-200,-4 0 0,3 0 91,-2 0 1,-1 1 70,1 1-108,1-1 1,-1 1 2,2-2-263,-3 0 213,5 0 0,-5 0-15,4 0 0,-4 1 60,1 1-30,2-1 18,-3 2 32,4-3-29,-4 0 2,5 0-38,-6 0-6,6 0-11,-5 0 43,2 0-36,0 0 25,-3 0-14,6 0 10,-5 0 0,2 0 1,-1 0 0,-1 0 37,2 0-34,0 0 34,-3 0-30,3 0-12,0 0 16,-2 0 2,2 0-32,0 0 22,-3 0-12,3 0 49,0 0-37,-2 0 34,2 0-27,-1 0 3,-1 0 6,2 0 2,0 0-38,-2 0 32,1 0-5,1 0-18,-2 0-20,2 0 29,0 0-2,-3 0-2,3 0 1,0 0 2,-2 0 0,2 0 97,0 0-90,-3 0 65,3 0-53,0 0-6,-2 0 0,2 0 18,-1 0-15,-1 0-16,2 0 26,0 0-51,-3 0 40,6 0 7,-5 0 1,4 1-9,-3 1 0,0-2 65,1 3 16,-2-3-67,4 0 1,-4 1 13,1 1-41,2-1 44,-3 2-71,4-3 1,-3 2 51,2 0-16,-3 0 0,3-2 25,-2 0-16,-1 0 0,2 2-23,-1 0 14,-1 0 0,3-2 40,-2 0-36,-1 3 1,2-2 77,-1 1-62,-1-1 0,3 1 34,-2 0-44,-2 0 0,4 0 21,-2 1-65,-1-1 1,2-2 66,0 3-71,-3-3 0,4 3 42,-2-3 0,-1 1-25,1 1 0,-1-1 56,1 1 0,-1-1 5,1 1 1,0-1-43,0 1 0,-1 1 3,3-1 1,-2 1 70,0-1-29,2-1-114,-1 5 1,1-5 80,1 3 1,-3-2-298,2 0 220,-2 1 0,1-2-296,-1 1 150,-1 2-235,5-3 284,-6 1-32,3 1-619,0-2 477,-2 2 0,2-2-277,-3 1 194,3-2 106,-3 3-831,3-3 1136,-9-3 0,5 0 42,-8-1 1,8-1 161,-3 3-84,2 0 349,-3-1-237,1 2 0,0-4-179,-1 3 1,3 0 418,-2-1-304,3 3 1,-3-3 75,2 3 1,1-1 32,-1-1-7,-1 1 42,2-2 327,-2 3 0,7 1-657,0 1 0,1-1 69,-2 1 1,-2-1 10,3-1-220,-2 3 192,3-3 102,-1 6 0,2-5-78,-2 4 0,1-3 11,-3 2 1,3-2-65,-1 3 0,0-3 0,0 2 1,0-2 9,0 2 24,2 1 1,-3 0-11,4 0 0,-3 0 3,0 0 1,-2-2-124,3-1 79,-4 1 9,5 1 0,-3 0 3,1 0-1,-1-2 6,0 3 0,-2-3 7,3 2 0,-2-2 0,1 1-4,-3-1-14,2-1 0,-1 3 19,1-2-7,2-2 1,-3 4-39,1-2 12,-2-1 1,3 2 12,-1 0 6,0-3 0,0 4-2,0-2-4,0-1 38,-2 4-30,3-4 0,-2 5 0,4-5 2,-3 3 1,0-1-1,-2 1 1,2-2-7,0 2 6,1-2 0,-1 3-2,-1-1 0,4 0-284,-3 1 243,0-4 15,1 5 1,-1-5 16,2 3 6,-3-2 0,3 3 250,-2-3-270,-1 3 16,4-2 1,-3 3 14,2-2 0,-2 0 50,0-2-55,1-1-10,-2 5 0,4-5-5,-3 3 0,0-2-6,-2 3 0,1-4-5,1 1 18,-1 2 0,2-3 4,-3 4 0,2-3-5,0 2 1,0-2 7,-2 2 0,2-2 0,0 3 1,1-3 2,-3 2 1,2-2-61,0 3-7,0-4-29,1 5 80,-3-3 1,3 2-15,-3-1-9,3-3 74,-2 5-35,5-2 13,-6 2-37,6 0 1,-5 1 2,1-1 1,1-2-51,-1 1 0,1-3 56,-1 2 1,-1-2-61,1 3 0,-1-3 50,1 2 1,-1-2-70,1 2 1,1-1 8,-1 1 1,2 0-89,-1 2 12,1 1 1,-2-1-156,2 1 0,-2-2-692,3 0 0,-4 0 58,1 0 944,2 0 0,-1 2 0,4-1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6:16.52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52 751 6482,'-4'0'-473,"0"0"920,2 0-217,-4 0 50,6 3-16,-6-2 15,5 2 36,-4-3 23,4 3-227,-5-3 0,5 3 26,-4-3 0,4 1 459,-1 1-299,1-1 1,0 2 16,-1-3-37,2 0 935,-3 0-1105,8 0 0,-1-1 70,2-1-43,1 1-90,-4-5 0,4 3-19,-1-1 1,-1-1-8,-1 3 1,-1-3-80,2 1 0,0 0 123,0 0 0,0 0-116,-1-3 74,2 4 1,-3-3 0,4 2 9,-1-2 1,0 0-5,1 2-69,-1-2 0,1 3 0,-1-3 44,0 2 1,1-2-11,-1 2 1,1 0-40,-1 0 57,1 3 0,-1-4-14,0 2 1,1-1 6,-1 2 1,1-2 30,-1 2 1,0-1-21,1 1 1,-1 0 3,1-2 0,-1 2-12,1-2 1,-1 1 1,0-1 0,0 2 4,-2-2 0,2 2-1,-2-3 1,2 2 9,0-2 1,-1 0 1,-1 3 24,0-3 1,3 2-49,-1-1 3,0-1 1,1 2-1,-1-2 1,-1 0-6,-1 0 37,0 0 0,2-2-22,-2 1 1,2-1-5,-2 1 1,0 2-2,0-1 0,-1 1 6,2-2 0,0-1-14,0 1 0,-2 0 3,2-1-2,-1 1 0,2-1-3,-2 1 0,1 2-7,-3-1 1,3 2 13,-1-1 0,0-2-10,0 2 1,-2 0 5,2 0 0,-1 2 1,1-3 0,-2 3 0,2-2 0,-2 2 0,3-3 0,-3 2 0,2-1 1,-2-2-1,3 2 0,-1-2 0,2 0 0,-2-1 0,1 1 11,-3-1 1,2 1-12,-2-1 1,3 1 50,0 0 0,-2-1 3,1 1 1,-1-1 8,1 1 0,-2 0-10,2-1 1,0-1 2,0-1 1,2 0-29,-2 3 1,0-2 12,0-1 1,0-2-42,0 3 1,-1-3 36,-1 2 1,0-1 4,2 1 1,-2 1 23,3 1 0,-4-1 6,1-1 0,1 1-26,-1 1 1,2-1 3,-1-1 1,1 3-8,-2 1 0,2 1 19,-2-2 1,1 1 67,-3 1 1,0 1-13,2-2-6,-1 0-119,2 1 0,-3 0-6,0-1 0,0 3-13,0-2 0,0 2-13,0-2 0,0 2-115,0-3 1,0 3 96,0-2 1,0 2-219,0-3 0,0 3 142,0-2 0,0 2 23,0-2-257,0 2-353,0-4-29,0 6-3961,0-3 4710,0 9 0,0-2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8:46.180"/>
    </inkml:context>
    <inkml:brush xml:id="br0">
      <inkml:brushProperty name="width" value="0.08571" units="cm"/>
      <inkml:brushProperty name="height" value="0.08571" units="cm"/>
      <inkml:brushProperty name="color" value="#F5F5F5"/>
    </inkml:brush>
  </inkml:definitions>
  <inkml:trace contextRef="#ctx0" brushRef="#br0">140 653 8351,'-10'5'-84,"0"0"1,0 1-48,0-3 0,3 2 0,2-3-100,0-3 1,3-5 303,5-7 0,3-2-210,4-5 0,1-5 56,2-1 0,0-7 178,3 0 1,1-1-43,3 0 1,0 3-54,0-2 1,0 2 12,0 1 1,0 1 6,0 3 1,-4-2 17,1 5 1,-5 0 13,1 7 0,-1 1-73,-3 5-275,1 5 308,-4 0 0,-3 10-16,-6 2 1,-3 6 170,-4 3 0,-1 3-150,-2 1 1,-1 5 125,-3 1 0,-2 2-112,3-1 1,-2 0 13,1-3 0,-1 2 32,5-2 0,-4-2 11,4-6-293,0 3 248,3-8 0,5-6-112,5-12 1,5-7 91,5-10 1,4-2-163,3-7 1,2 0 125,1-3 1,3 0-18,0 0 1,4-2 7,-4 5 1,4-3 31,-4 6 0,3-1 39,-6 8 0,1 2-84,-8 8 85,0 4 0,-8 11-44,-5 5 0,-5 4 231,-5 9 1,-4 4-60,-3 3 0,-2 5-113,-1 1 1,-3 4 112,0-4 0,-4 3-89,4-2 0,-4 1-127,4-5 1,-4 5 120,4-9 1,1 3-112,5-9 152,-2 2-218,8-15 0,1 1 121,7-12 1,7-7-12,6-9 1,2-4-127,4-6 0,1 0-154,3 0 0,0-3 228,0-1 1,3-3-3,0 0 0,4-1-2,-4 2 0,4-1 43,-4 7 0,3-1 98,-6 8-116,2 0 49,-16 12 0,2 7 23,-11 14 0,-7 6 4,-7 7 0,-3 6 66,-3 4 1,-1 5-109,-3-2 1,-2 5 15,3-1 0,-2 5 2,1-9 1,-5 9 62,2-5 1,0 3-59,7-6 0,1-4 73,8-17-137,5 1 1,6-18-140,6-2 1,7-12 44,7-11 0,2-7 116,1 0 1,3-7-65,0 4 0,5-4 36,-1 6 0,2-7 7,1 1 1,2-3-35,-2 7 1,4-7-13,-7 14 1,2-4-28,-9 13 76,-3 7 1,-12 14 223,-5 9 0,-9 9-85,-8 8 1,-3 6 15,-3 4 0,-3 5-71,-4 1 0,-3 3-30,0-2 1,-4 3 47,4 0 0,-7 5 32,4 1 1,-4 4-66,6-4 0,2-5-16,6-8 1,3-7-80,10-10 87,4-8 0,11-16-286,5-9 1,4-8 82,9-5 0,3-9-5,1-2 0,3-3 134,0-3 0,5-7-19,1 0 1,4-4 33,-4 5 0,2-3-7,-2-1 1,4-2 63,-1 2 1,3 0-82,-12 10 0,-2 8-108,-8 12 126,-7 9 0,-7 9 277,-6 8 0,-4 6-88,-6 8 1,-3 4-144,-4 3 1,-4 9-24,-3 4 0,-2 3 9,0 1 0,-5 0-45,1 3 0,-4 5 71,4-2 0,-1 6-78,0 1 1,5-2 61,-1-5 1,2-1 23,8-16-48,2-11 0,14-14 4,4-11 0,9-12-85,7-8 1,3-9-151,1-5 1,4-5 121,3-1 1,2-8 67,1 1 1,0-1 81,0 4 0,3-3-88,0 7 0,4-8 90,-4 11 0,-1 1-75,-5 13 0,-7 7 23,-7 9 0,-6 7 81,-4 9 1,-6 5 140,-4 9 0,-6 8-187,-4 2 0,-6 11 1,-4 2 0,-2 5-37,0 2 0,-5 3 44,1 0 1,-4 7 1,4-3 0,-3 3 2,2-7 1,-1 0 2,5-10 1,3-5 148,11-21-102,6-5 0,10-21-361,6-4 1,8-13 114,2-4 0,4-10 107,3 1 0,2-8 31,1 0 1,7-5 6,-3-1 1,2 0-34,-2 3 1,3-6-39,0 3 51,5-7 1,-7 20-1,1-3 220,-4 6-154,-4 6 1,-13 21-31,-4 7 1,-10 11 292,-7 8 0,-1 8-96,-6 2 1,-3 8-203,-3 2 0,-8 6 49,1 2 0,-2 6 3,2-4 0,0 7 51,0-6-45,-9 13 0,6-7 0,-6 10-109,3-5 0,4 0 51,6-15 1,2 0 64,8-13-47,6-7 1,6-15-248,8-11 0,6-10 57,6-11 0,3-7 120,1 1 1,7-10 15,-1 0 1,6-9-20,-2-1 1,0-5 41,4 5 1,-1-5-49,-3 5 1,9-9 134,-6 3 0,4 1-110,-11 12 1,3 3 186,-12 13-147,-1 5 1,-11 18-6,-5 4 0,-6 5 101,-7 9 1,-3 6 148,-4 6 1,-1 6-200,-2 2 0,-3 7 11,-3-1 1,-3 10-114,-1 0 1,2 4 97,-2-4 1,-1 9-63,0-6 1,-2 6 107,2-6 0,3-8 87,8-11-280,4-6 0,15-25-114,4-3 0,9-15 125,7-5 1,3-11 87,1-2-30,9-9 1,-5-5 0,7-4-34,-2 1 1,6-4 74,-5 7 0,6-10-82,1 3 1,0-2-29,0 9 0,0 1 53,-7 16 0,-4-1 69,-9 17 0,-7 4-7,-7 14 1,-3 2-41,-3 8 1,-7 6 274,-7 6 0,-2 6-87,-1 2 1,-4 7-98,-3-1 1,-3 10-36,-3-1 0,2 6 1,-2-5 1,-2 9 53,2-6 0,-3 6-6,2-6 1,2-4 207,5-13-246,8-4 0,9-26-252,6-3 0,9-15 169,5-11 1,4-13-142,6-4 0,4-13 91,3 0 1,1-6 43,-2 6 0,5-7 37,-4 3 1,7-7-9,-4 4 1,8 1 69,-5 9 1,4 2-86,-14 14 1,2 4-52,-12 14 96,0 6 0,-8 10 352,-5 6-257,0 8 1,-10 2 0,1 8-40,-3 2 1,-6 6-59,1 2 1,-5 3 2,-1 0 1,-4 5-49,4 1 1,-4 6 77,4-5 1,-4 8 1,4-9 1,-4 2-17,4-5 0,4-6-246,6-8 115,2-6 1,6-15-119,5-5 0,5-9 125,5-8 1,1-6 16,2-4 1,-1-6 114,5-4 1,0-2-99,3 0 1,0-5-13,0 1 1,0-4-19,0 4 0,2 1 224,-2 5 0,2 4-146,-5 7 1,-6 10-100,-1 9 217,-7 5 0,0 12 143,-6 7 0,-7 11-199,-7 8 0,-2 6-24,0 2 0,-6 10-36,-2-1 1,2 4 41,-2-4 1,-1 5-18,-2 1 0,-5 6 71,9-9 1,-1-1 86,7-12-233,4-4 23,6-23 1,8-12-154,9-21 1,1-6 124,8-7 0,1-5-5,3-1 0,0-7 45,0-4 1,3-1 6,0 2 1,2-6-43,-2 2 1,-1-2-28,5 2 1,-2 1 113,2 2 0,-3 5 326,-4 9-57,-4 8-257,-6 16 0,-6 5 337,-4 8 1,-4 5-95,-3 8 1,-3 2-170,-3 1 1,1 9-118,-5 4 0,1 5-182,-4 2 1,0 3 163,0 0 0,0 5-69,0-2 0,0 2 12,0-1 0,1 2 63,2-10 0,3 4-19,4-17 27,4-4 1,2-13-269,4-9 0,4-6 91,3-11 1,5-2 134,1-11 0,4-1-9,-4-5 0,4-7 6,-4 3 1,5-5 108,-1 2 0,1-3-122,-2 6 0,2-3 163,-5 10 1,4-4-155,-4 14 267,-4 2 1,-5 21-59,-4 7 0,-5 16-116,-5 13 1,-4 14-60,-6 7 1,-5 15-8,-1-2 0,-4 12-127,-4-2 0,1 4 198,0-4 0,-6-1 138,9-13 0,-3-4-64,9-18-75,6-8 1,8-30-10,6-10 1,8-13 52,2-13 0,8-9-176,2-8 1,4-11-374,3-2 1,2-16 226,1 6 0,6-5-72,-6 8 0,9-9 311,-6 9 0,7-6-91,-3 13 1,-1 5 505,-5 21-471,-7 3 1,-10 27 60,-7 4 1,-3 6 119,-3 10 1,-6 5 274,-4 6 0,-7 6-156,3 4 1,-7 2 6,4 0 1,-2 5-154,2-1 1,-4 5 6,1-2 1,0 2-173,3-1 0,-2 7 107,2-4 0,-2 10-127,5-10 0,4 1 81,3-15 0,1-5 7,5-14-264,1-7 1,6-10 81,1-7 0,7-9 110,-1-4 0,2-7 15,-2 0 0,3-6 6,1-3 1,2-6 21,-2 3 0,3-10 9,0 6 0,1-5-6,-2 8 0,-1-3 3,-5 9 0,2 1-318,-2 13 314,2 7 0,-12 15 379,0 11 1,-4 8-133,-6 13 1,-5 5-125,-1 4 1,-3 8-17,-1-1 0,0 4 108,0-4 0,-2 3-88,2-10 1,-5 1 28,9-14 1,-1-5-124,7-12 1,5-5 85,1-11 1,3-7-448,1-7 0,5-9 159,1-4 0,6-7-4,2 1 0,2-7 171,-2 0-72,3-5 0,-1 3 0,3-3 6,-3 5 1,5 2-28,-4 11 0,4 0-107,-4 10 152,-3 2 0,-4 17 305,-6 5 1,-3 7-90,-1 2 0,-1 7 69,-3-3 0,2 7 6,-5-4 1,1 1-3,-4-4 1,0 0-4,0-3 17,0-1-407,0-3 234,0-4 1,4-4-262,3-9 0,2-4 47,1-9 1,0-4 22,0-3 1,4-2 67,3-1 1,-2 0-4,2 0 1,-1 2-18,0 1 0,3 5 9,-2 8 1,-3 1-30,0 6 83,-3 3 1,2 2 238,0 8 0,1 6-82,-4 8 1,0 4-14,0 3 0,-1 1-57,-3 2 0,3 4 9,-2-1 1,-2 0-44,2-3 0,-4 0-5,4 0 0,-1 0 33,0 0 1,3 0-14,-2 0 1,-2-3-184,2-3 0,0-2 44,3-9 53,0-4 28,0-4-92,0-5 1,0-5 0,0-3 31,0-4 0,0-3 36,0-5 1,0-8-33,0-2 0,0-3 34,0-1 0,0 0 28,0-3 1,0 0-37,0 3 1,1 5 172,2 2 1,-2 3-9,3 0 300,-3 1-178,-1 12-15,0 1 1,0 10-436,0 7 1,-1 3 113,-3 3 0,3 3 72,-2 8 1,-2 1 58,2 5 1,-1 5-109,0 1 0,2 2 37,-5-2 1,4 7-5,-4-3 1,2 2 14,-2-2 1,-2 2 16,3-2 0,0 1 66,0-8 1,0-4-61,-1-6 3,-2-6-4,8-7 1,-3-7-156,4-6 0,0-4 142,0-6 1,1-6-10,2-4 1,2-9-21,1-2 0,7-3-9,-3-3 0,3-8 84,0-2 0,-2-1-69,3 4 1,1-5 144,2 2 0,2-4-84,1 4 0,0 0 79,0 10 1,-2 0-50,-1 10 19,-3 3-45,-4 11-23,-4 6 0,-2 10 244,-4 7 0,-4 3-126,-3 3 1,-2 6-183,0 4 0,-3 5 115,-1-1 0,-1 5-53,-3 1 0,-1-1 60,5-5 0,0-3 66,3-4-259,0 0-133,4-4 0,3-13 148,6-13 0,7-9 90,7-11 1,3-4 49,3-3 0,1-5-65,3-1 0,5-5-2,-2 2 1,5-2 15,-5 1 0,4 4 159,-7 6 0,2 1-175,-5 6 110,-5 7 1,-6 11 167,-6 6 0,-3 5-74,-4 1 1,-3 1 59,-1 5 1,-7 1-87,1 3 0,-5 1-32,1 3 1,-3 1-54,0 5 1,-1 0-146,2 0 1,-7 0 90,4 0 0,-3 2-197,6-2 202,-3 2 0,10-11 0,-2 3-141,2-3-202,-2-1 1,11-6 111,0-4 0,4-5 231,6-9 0,5-1-38,2-5 0,1-5-15,2-1 1,4-2 0,-1 1 1,0 0 8,-3 3 0,0-2 30,0 2 0,-1 2-45,-2 6 1,-4 1 459,-6 5-270,1 5 0,-8 1-141,0 8 1,-4-1 111,-6 7 0,-3-1 204,-1 8 0,-7-1-240,1 4 1,-1 0-41,5 0 0,-5 0-100,4 0 1,-4-1 140,4-3 1,1 2-140,2-4 1,1-2 93,6-6-406,3 3 0,-1-9 127,5 0 0,5-4 203,2-6 1,5-3 50,1-1 1,5-4-14,-2 2 1,2-3 23,-1-1 1,2 1-85,-3 3 0,-1-1 66,-2 7 0,-2-2-101,-1 5 1074,-4 3-698,-2-1 1,-5 6-167,-2 3 1,-4 1-51,-6 5 1,2 0 15,-3 0 0,0 0 9,1 0 1,-1-1-2,4-2 1,0 0-204,0-3 0,4 2-8,-1-2-419,5-1 111,-3-3 377,14-4 1,-2-1-1,6-2 1,-2-1-23,-1 1 0,0-1 35,0 2 1,-3-2-31,0 4 0,-4-2 1078,3 2-437,-3 1-474,1 3 243,-4 0-292,-4 0 32,3 0-75,-8 0 0,8-1-206,-3-2 0,3 0-213,1-3 340,5-1 0,-1-3-104,3 0 1,2 0 110,-3 0-67,-1 5 1,4-4-55,-3 2 32,-1 3 490,4-1 334,-8 5-444,3 0-211,-4 0 1,-3 1-726,-1 3 582,1-3 77,3 3-145,0-4 1,0 5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46:21.720"/>
    </inkml:context>
    <inkml:brush xml:id="br0">
      <inkml:brushProperty name="width" value="0.08571" units="cm"/>
      <inkml:brushProperty name="height" value="0.08571" units="cm"/>
      <inkml:brushProperty name="color" value="#FCFCFC"/>
    </inkml:brush>
  </inkml:definitions>
  <inkml:trace contextRef="#ctx0" brushRef="#br0">270 770 7927,'-6'3'-1919,"0"1"2471,-1-1 151,1 0-513,2-3 1,4-1-74,4-1 1,2-2-134,1-2 1,2-1 142,1 1 0,3-3 0,-1-2 1,1-2 43,0-2 1,5-1-35,1-3 0,4-5-150,-2 1 0,6-8 44,-2 3 1,5-3-52,-3 3 1,-2 1 78,-3 3 1,-6 7 35,-3 6-57,-3 2 1,-7 9-19,-3 0 0,-3 2 97,-4 5 0,-2 0-69,-1 2 0,-3 0-37,1 4 1,-3 0 2,0 0 0,-3 2-4,1 0 1,-2 2 13,0-2 0,0 4-6,2-2 1,-3 3-33,0-3 0,0 2-17,0 0 0,2 0 4,1-2 1,2-2 38,4-5-84,2 0-2,5-7 1,5-1-128,5-4 0,4-3 135,3-4 0,2-5 24,0 2 0,4-8 54,1 1 0,3-4 100,1-1 0,3-3-39,1-1 1,2-4-97,0 2 1,-1-1-51,-1 5 0,-4 1 76,-5 8 8,-1 3 0,-15 11 53,-1 3 0,-9 6 119,-5 4 0,-6 5-36,1 3 0,-3 1-77,-2 2 0,-3 1 7,1 2 1,-4 1-17,2-2 1,-1 3-97,1 2 0,-4 0 24,0 2 1,-2 1 20,4-3 1,2-4 24,5-5 0,1-2-12,7-6-44,2 0 1,8-11-3,3 0 1,5-6-232,3-5 1,6-1 85,-1-1 0,4-2 189,0-3 0,3-4-21,2-2 1,2-4 78,0 2 1,1-1-124,3 1 0,1-4-6,0 0 0,2-3 145,-3 5 1,-3 0-82,-4 9 0,-6 3 36,-5 7-31,-5 3 1,-8 9-8,-5 1 1,-4 7 96,0 2 1,-6 2 196,1 0 0,-5 2-184,3 4 0,-5 1-38,2 2 1,-5 0-141,6-2 0,-4 2 99,4-1 1,-4 2-114,3-2 1,-3 1 100,6-2 1,2-4-139,4-3 124,3-4 0,7-5-218,3-6 0,4-3 6,4-4 1,5-2 108,2-2 0,2-3 83,0-1 0,5-5-61,1-2 1,4-4 141,-2 1 1,5-4-139,-5 3 1,5-6 103,0 0 1,-1 0-79,-3 4 1,-1 4 151,-10 9 4,-4 3 0,-10 9 152,-5 3 1,-3 6-193,-6 5 1,-5 3-43,-1 1 1,-2 3 73,2-1 0,-5 4-35,1 0 0,-5 3-140,4-3 0,-3 5 139,3-3 0,-4 5-224,5-5 1,-6 6 77,4-3 0,-1-1 42,5-6 0,3-1-18,7-9 35,2 1 0,8-10-218,3 0 1,6-4 60,3-4 0,4-2 96,2-3 0,1-3 9,2-1 0,3-4 114,1 0 1,4-3-116,-2 0 1,2-2-19,-2 0 0,3-3 138,-6 3 1,5-2 11,-5 2 1,-1 4-52,-7 9-4,-2 2 1,-13 11 281,-2 0 1,-8 4-101,-3 4 0,-4 3-175,0 4 1,-4 1 38,0 3 0,-2 1 19,1-1 1,-1 2-129,1 1 1,-2 1 42,1-1 0,-2 2 62,2-2 1,-1 2-13,5-7 0,-1 2-187,5-6 137,3-2 0,6-7-402,6-2 275,9-10 1,2 0 110,6-7 1,0-1-100,3-1 1,3-4 77,1-1 0,4-3 48,-5 1 1,8-4-78,-4 2 0,8-6 70,-3 0 1,0 0-53,-4 4 0,-3 2-41,-8 9 99,0 3 0,-14 11-7,-3 3 1,-5 7-36,-8 5 1,-5 4 225,-1 3 0,-4 3-129,2-1 1,-5 6-55,2-2 0,-4 4 110,2-1 1,-2 1-80,2-3 1,0 3 104,7-6 1,-3 0 36,5-6-95,3-1-187,7-9 1,9-4-140,5-8 1,4-1 205,-1-3 0,4-1 24,1-5 1,5-2 119,0-2 1,3-3-102,1-1 0,3-5 127,1-2 0,4-4-86,0-3 1,5 2-27,-1-2 1,-2 3 146,-4 2-247,-2 1 0,-12 15 358,-3 1 1,-7 8-101,-8 7 0,-5 5 4,-3 3 0,-3 5-85,-2-1 1,-1 3-124,-1 2 1,-4 2 123,2-2 1,-4 4 40,2 0 1,-5 5-145,3-3 0,-5 6-335,5-4 1,-4 3 207,4-3 1,2 2 134,4-4 1,2-3-54,6-9 1,4-5 10,5-4 0,4-4-342,4-2 1,5-5 147,2-1 1,2-5 116,1-2 1,2-5 135,2-1 1,4-4 35,0-1 1,3-3-135,-1 1 1,2 0 3,-3 0 0,0 2 18,-3 4 1,-8 6 16,-5 5 0,-7 6 388,-4 5 1,-5 7-170,-6 3 0,-5 6-139,-3 4 1,-2 1 54,-3 2 1,-5 3 153,1 4 1,-3-1-261,3 3 0,-4 2 110,2 2 1,-4 4 1,4-1 1,-2-1-30,7-4 1,0-4-195,8-5 1,0-2 95,9-8 0,3-5 54,5-5 1,3-6-247,6-1 0,3-4-132,3-3 0,5-4 338,-1-2 0,6-5-52,-1-1 1,6-5 126,-2-2 0,6-3-81,-2-2 1,4-3-130,-2 2 0,4-5 105,-4 5 1,-2 3 31,-11 7 5,-3 9 0,-14 9 313,-6 10 0,-7 6 86,-6 7 0,-3 2-159,-4 4 1,-4 2-35,0 2 1,-3 4-33,1 1 0,-3 3-122,3-1 0,-6 3 150,4-3 1,-1 4 36,2-2 0,0 1-507,1-5 1,3 1-17,7-10 0,3 1-129,8-10 345,2-3 1,10-9-284,2-4 0,6-5 98,2-2 1,3-3 227,1-1 1,6-7-74,0 1 1,7-10-20,0 1 1,6-7 156,-2 1 1,8-10 226,-3 3 1,5-7-382,-3 5 0,-5 3 71,-8 12 9,-7 6 1,-14 17-18,-7 2 1,-15 18 1,-4-1 167,-9 12 1,-2 1 245,3-2 0,-5 6 8,3-4 1,-6 6-101,4-3 1,-6 6-275,3-4 0,-3 4 70,5-2 0,-1 3-144,8-5 1,-2-1-16,8-5 81,0-5 0,14-9-82,0-6 0,8-3-128,6-3 1,4-5-174,2-3 0,4-5 91,0-2 0,6-5 406,1-1 0,4-6-80,0-1 1,6-7-133,-4 2 1,7-5 29,-3 1 0,0-1 0,-6 6 1,-4 4-24,-13 12 96,-2 4 0,-18 14 304,-1 4 1,-9 6 314,-2 5 0,-5 1-291,3 3 1,-6 3-160,1 2 0,-2 1 2,2 1 0,-3 0-80,-1 2 1,-1 0-499,4 2 0,-4 1 292,5-3 0,-1 1 118,3-4 1,5 0-301,7-8 205,3-2 0,11-15-233,2-2 1,6-3 85,5-4 1,4-5 255,0-3 1,9-8-100,0 1 0,4-6 135,-2 0 1,6-7-81,-4 2 0,7-5-48,-3 1 1,-1 2-268,-7 4-245,0 6 497,-22 16 1,-4 9-5,-15 13 0,-7 8 1510,-1 4-1053,-8 6 0,5-4 1,-5 4-73,0-1 1,0 2 43,1-2 0,-2 3 10,-2-1 1,-1 0-254,1 0 0,2 0-326,5-4 1,2 0-54,6-7 207,3-4 0,12-10-505,4-5 1,5-4 248,4-5 1,3-5 4,3-1 272,4-6-99,2-2 66,4-5-24,0-1 1,3-4-232,0 1 416,0-3-108,-3 6 1,1-7-138,-4 6 1,-5 6 66,-9 9 1,-5 6 685,-7 7 0,-7 4-287,-5 6 1,-4 2-200,-3 3-116,-1 3 30,1-3 574,0 6-182,0-3-166,-1 0 5,4 0 0,-1-4 7,4-1 0,0-2-416,4-2 190,3-4 0,4-4-504,4-5 1,4-3 208,3-4 1,4-3 70,0-1 1,3-4 55,-1 0 0,5-5 3,0 0 1,0-3-88,-1 1 0,3-1 31,-1 3 1,0-2 263,-4 4 1,-4 1-151,-5 6 805,-1-1-535,-3 4 0,-2 4 331,-4 6 0,1 2-217,-4 2 1,2 1-136,-2 1 0,2 0 31,1 2 1,-1-2 54,-1 2 1,-3 1-573,1 4 0,-1-1 205,-1 3 0,-1-1-85,0 3 0,-2 2 86,0 0 0,-1 1 24,-1-1 0,1-2 80,1 2 0,-1 1 30,1-1 1,2-3-40,1-4 1,1 0-1,3-2-190,1-2 1,5-3 64,0-5 0,4-1 202,0-6 1,2-3-103,2-3 1,1-1 58,2-1 0,2-2-14,0 2 1,0-3 17,-3 4 0,-1-1-46,0 4 0,-4 3 16,-1 4 466,1 3 0,-9 3-183,0 4 1,-6 5-61,0 3 1,-4 3-107,2 2 1,-4-1 44,-1 1 0,0 0 19,2-2 0,0 1-12,0-4 0,3 0-117,2-2-220,0-1 0,5-4-34,1-3 0,2-4 109,2-7 1,4 0 18,5-6 0,1-3 20,1-4 1,2-1-76,0 0 1,3 0 13,-1 1 1,-2 1 35,0 6 1,-4-1 192,-2 7 190,-2 3 1,-6 8-92,-4 5 1,-2 3-60,-4 3 0,0 1 37,-2 1 1,-1 2-45,1 0 0,-1 0-107,-1 0 1,1-1 50,-1 1 0,1-2-99,1 0 0,0-1 72,2-1 1,0 0-214,3-5-169,2-1 218,2-5 0,2-1-180,2-1 1,2-4 86,2-5 0,3-3 70,0-1 1,1-1 82,-1 3 0,1-3 114,-1 5 1,0-2 139,-3 2 623,0 2-666,-2 2 1,-2 5-65,-4 2 1,-2 3 97,-2 4 1,-3 1-50,1 3 1,-1 1-184,0-1 1,2-1 47,-2 0 0,2-2-82,1 1 1,-1-2-93,1-1-433,2 1 247,2-4 312,2 0 1,2-8-128,3-1 0,0-5 82,2 0 0,1-1 46,1-1 0,0 3 211,-3 2 464,0 1-432,-2 3 0,-2 2 78,-4 4 0,-4 4 30,-5 5 0,-1 4-137,-1 2 1,-1 1-75,1-1 1,-3 1 80,5-3 1,-1 0-233,3-2 0,-1-3-326,4-2-657,1-3 857,5-3 1,3-2-18,1 0 0,1 0-7,2-2 0,1-2 40,1-2 0,2-1 16,-3 1 1,1 0-195,-3 2 422,1-2 230,-1 3 510,0-1-672,-2 1 0,-2 3 108,-4 0-245,-2 3 0,-3 1 59,-1 5 0,1-1-46,-2 2 1,0 0 66,0 1 0,-2 3-145,0-1 0,-1 1 61,-1-1 0,0 2-13,1 0 1,-1 0 2,0-2 0,1 0 14,1 0 1,0-1-16,2-2 1,-2 0 21,3-4 1,-1 0 9,3 1-13,0 2 1,-1-5 1,1 6-128,-1-5 1,-1 4 100,-1-3 0,1 2-15,1-1 27,1-1 1,-1 0 5,1 1 53,0-1-62,2-2 0,0-1 33,2-3-27,2 0 18,-3 0 10,0 0-12,2 0 0,-2 0 78,0 0-85,3 2 0,-4-1 12,2 1 5,1-1 7,-4-1 1,3 0 3,-2 0 6,3 3-70,-5-2-19,5 1 36,-5-2 0,5 0 21,-3 0-15,2 0 1,-1 0 4,1 0 1,1 0 1,-4 1 70,3 1 9,0-1-36,-1 2 11,2-3-62,-5 0 0,6 1 39,-3 1-38,0-2 0,2 3 36,-4-3-11,4 0 1,-3 2 56,2 1-4,1-1-44,-4-2 1,3 0 37,-2 0-4,3 3-36,-5-3 0,4 3-23,-2-3 1,2 1 51,-2 1-6,2-1-7,-3 2-84,4-3 0,-4 0 56,3 2-12,-3-1 17,4 2-2,-5-3 15,6 0-22,-6 0 0,5 0-19,-4 0 0,4 1 18,-1 1-2,-2-1 8,3 1-3,-4-2 24,1 0 0,0 1-29,0 1 1,1-1 50,-1 1 0,2-1-45,-2-1 0,2 0 15,-3 0 1,3 0-18,-2 0 0,2 0 1,-2 0 1,1 0-12,-1 0 0,2 0-5,-2 0 1,2 0-39,-3 0 61,4 0-47,-5 0 32,3 0-15,-1 0-63,-2 0-158,6 0-1313,-3 0 1355,8 0 1,0 0 60,3 0 1,-1 0 65,0 0 0,0 0-69,2 0 1,-2-2 23,1 0 1,0-1 60,1 3 0,-2 0 198,1 0-95,-1-2 0,0 1-112,-1-1 651,1 1-205,-1 1 36,-2 0-177,-2 0-59,-2 0 1,-5 0-108,-1 0 1,-2 0-63,2 0 0,2 0 75,-1 0 0,1 0-72,-2 0 1,-1 0 27,1 0 0,-1 0 10,1 0 1,-1 0 1,1 0 3,0 0 0,-1 0-62,1 0 1,2 0-18,-1 0 5,1 0 0,-2 0 48,-1 0 0,3 0-126,0 0 134,2 0-521,-1 0 53,1 0 1,1 0 292,-2 0 41,9 0 1,-4 0 37,4 0 1,-1 0-56,2 0 0,-1 0 139,0 0-78,4 0 1,-3 0 107,1 0 1,-1 0-10,0 0 0,-1-1 24,-2-1-7,2 1 12,-3-1 607,4 2-200,-4 0-457,0 0 168,-3 0 1,-5 0-178,-1 0 0,0 0 1,2 0 0,-1 0 19,-1 0 1,-1 0-26,1 0 1,2 0-105,0 0 1,-1 0 111,-1 0 0,2 2-83,-1 0 1,3 0 101,-2-2-31,2 0-65,-3 0-534,4 0 219,-2 0 279,3 3-303,0-2 121,0 1 191,3-2-32,1 0 0,2 0 142,0 0 0,-1 0-33,-1-2 1,-2 1 103,2-1-134,1 1 0,-1 0 3,0-1 108,-2 1 1,1-1-34,-1 2 137,-1 0 0,3 0 79,-2 0 105,-2 0-449,3 0 44,-3-3-117,0 2-74,0-2 168,-3 3-95,3 0-134,-3 0 248,9 0-25,-5 0 0,5 0-249,-3 0 165,-3 0 1,4 0-502,-2 0 508,-1 0 0,2 0 32,-1 0 0,0-1-874,2-1 0,-2 2 366,3-3 1,-1 2 226,2-1 0,1-2 388,2-2 0,4-3 0,3-1 0</inkml:trace>
  <inkml:trace contextRef="#ctx0" brushRef="#br0" timeOffset="973">649 173 7908,'0'-4'-1482,"0"0"1547,-3-1 238,2 2-187,-2-3 1,1 5 104,0-4-26,0 4-102,2-5 1,0 5-2,0-3 1,0 2 3,0-3 0,0 3-7,0-2 0,0 2 61,0-3-113,0 1 52,0-2 0,0-1 19,0 1-24,0 2 0,0-1-33,0 0 57,0 2-104,0-2 0,0 3 67,0-2 1,1 3 30,1-1-67,-1-2 67,1 3 501,-2-2-605,0 9 1,0-4-54,0 5 0,0-2 89,0 1 1,0 0-51,0 1 0,0-1-20,0 1 1,0-1-4,0 1 1,0-1 29,0 0 1,0 0-10,-2-2 1,1 2 13,-1-2 3,1 2 0,0 0 13,-1-2 1,1 0-21,-1-2 1,2-2 101,0 3-44,0-8 0,0 0 8,0-3 1,0 0-17,0-1 1,0 2 8,0-1 0,0-2 14,0 2 0,0-1-35,0 3 1,0-1 9,0 1 1,0 0 109,0-1-106,0 1 3,0-1-9,0 4 137,0 0 214,0 3-383,0 6 1,0-2 47,0 5 0,2-2-88,0-1 1,0 0 45,-2 1 0,0 1-6,0 1 1,0 0 39,0-3 1,0 0-17,0 1 0,0-1-715,0 1 251,0-1 0,0 0-1098,0 1 1105,0-1 0,0 1-957,0-1 1384,0 1 0,-3 2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8:59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7537,'8'11'3753,"-1"-2"-3261,-7-9 1603,0 3-2095,0-1-2016,-4 4 504,4-3 1512,-4 2 0,4-4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02.9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535 201 8668,'16'55'639,"-3"-6"-488,-8-30 51,0 2-28,-1 1-40,1-1 51,1 1-28,-2-1-73,3 2 5,-5-8 169,2-2-135,-4-9-11,1-3-112,-2-6-73,-4-2-16,-3-6 16,-5-3-56,-2-1-313,-8-16 246,4 7 117,-4-12 74,9 11 145,-7-13-135,11 22 158,-7-7-3667,8 16 3504,-3-6 0,1-4-6,2 0-50,0-1 56,4 6 0,-1-3 34,3 9-29,0 0 3398,2 4-3134,-1 0-118,2 3 85,-1 0-236,-2 3 5,2 3 1,-4 3-6,2 4 5,-1 2 51,0 5-56,2-5 0,1 1 40,-1-9-35,2-3-38,-1-1 33,1-1-107,-5-1 102,1-1-35,-6-1-66,-1-2 16,0 0 85,-3-4 5,1 0 0,-1-1 0,0-3 67,-5-8-61,5 4 50,-4-6-56,8 7 0,0 2 33,2 0 23,-1 1 140,3 0-140,2 5 34,2 2-79,2 5-39,0 0 28,0 3-6,0 0 6,0 2 6,0-2-6,0 0-17,0 1-56,0 1 68,0 4-6,0 3 5,0-2 0,0 3 1,0-6 44,-5 8-39,2-6 0,-3 7-84,4-6-95,1 12 134,1-5 6,0 5 28,0-8-23,0-3 34,0-1 0,0-3-123,0-3-45,-1-2 162,0-2-61,-1 0-11,-2 0 72,-1-5 12,0 1-6,-2-4 5,0 0-5,-2-2 6,0 0-6,-2-2 0,2 3-6,-2-3-67,5 6 6,1-2-106,3 7 10,1 0 29,-1 0 83,-1-2 1,-1 1 11,0-3 39,-3-1-23,3 2 18,-2-3 10,5 6 40,0-3-39,1 4 78,0-2-84,2 2 5,1-1 7,2 1 44,2 1 22,1 2 68,10 15-96,-6-4-44,7 9 27,-9-9 18,-1-2-51,3 6 33,-2-5 102,8 7-63,-8-7-16,4 3-44,-6-6 21,-1-1-33,-1 0 0,-2-4-39,-2-1 39,0-4-67,-2 0-124,3 0 180,-2-2-17,0 0 17,0 0 0,0 1 11,1 1 0,0 0 33,1 0 158,3 0-118,0 2-57,14 12-10,-9-5 0,6 9-6,-10-13 0,-3-1 0,-1-2 0,0-1-12,-1 0 7,-1 1-40,1-1 28,-1 1 12,1-2-1,-2 1-5,1 0 11,0 1 5,2 2 1,0 1 0,3 4-1,3 3-10,-3-1 5,2 3 0,-3-4 0,-2-4 0,-1 0-6,-2-5-44,0 1-202,1-2 78,-1-5-72,1-3 55,-5-17 180,0 5-23,-5-10 23,2 10 6,0 1-1,1 1 6,-3-3 62,3 6 10,-1-1-21,4 9 425,1 2-381,1 2-89,1 13 50,1 1-56,4 13 50,7 8 28,1-1-359,0-1 281,-4-12 0,-5-12-44,-1-3 38,-1-1-100,-1-1-57,-1-7 12,0-3 39,0-9 331,0-3-286,-1-15 73,-3 9 33,-1-9 45,-1 15 174,-1-2-113,3 10 6,1 0 107,2 11-224,1 7 16,0 7-44,0 10 83,4 7 247,2 14-246,1-11-85,-1 3 1,-5-19 5,0-5-44,-1-5-259,1-2 74,-1-4 22,0-5-45,-2-5-28,-6-17 180,0 4 27,-3-7 62,4 12 0,3 3 62,1 7 95,1 3-96,1 4 6,1 6 29,0 5 83,0 7 308,0 17-392,0-8-61,0 6 11,0-13-6,0-5-39,0-7-34,0-2-44,0-5-409,-1-10-29,-3-3 102,-4-12-63,-3-3-833,-4-19 795,3 12 515,-2-11 291,5 21 280,-3-2-224,5 12-22,0 1 78,6 12-144,1 2-175,0 5 123,0 12 39,1 2-39,4 10-33,0-6 308,10 15-426,-8-19 89,6 7-89,-10-22-56,0-3-39,-1-1-678,-1 0 538,0-5 162,-1-1-78,0-6 84,0-1-28,0-2 39,0 2-90,0-4-16,0 6 190,0-5 39,0 10-62,0-1 57,0 7-107,0 8 28,2 2 34,3 10-11,3 1 95,5 10-118,-2-10 17,-1 4-45,-5-14 11,-2-1-22,-1-6 0,-1-1-380,-1-3 307,0-4-17,-2-4 17,-3-4 17,-3-3-89,1 2-62,-3-2-85,6 7-364,-1 0-491,5 7 1147,0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11.5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89 0 8018,'-25'22'476,"7"-7"-5888,3-7 4930,7-5 1297,0-1-815,1-1 0,2-1 0,3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26.6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630 394 8125,'-19'-33'50,"4"6"-50,14 21 0,1 3 6,0 1 44,-1 2 1,0 2-46,0 3 12,-1 4-11,1 5-1,-2 11-5,1-6 196,-2 7 140,1-17 1,1 0 111,-3-20-364,1-3 0,-3-13-45,1-4 163,0-3-152,-3-20-3397,2 12 3347,-2-12-73,4 18 73,-2-7 39,2 13 17,-1-3 6,3 18 28,1 5 72,0 5-190,0 3 28,1 15 6,1 2-1,4 13 3387,1-3-3381,2 2 1,3 5-7,-3-10 34,0 0-39,-4-13-117,-2-5-230,1-1-85,-2-3 80,1-7-338,-1-2-150,0-18 840,-1 6 162,0-9 191,-1 9 134,0-1-341,1 8 6,1 1 5,0 10 364,0 2-404,0 8-55,0-2 22,0 6 61,0 1-100,0-3-39,0 5-6,0-4-146,-2 5-3257,-3-1 3392,-1-1 5,-3-2-5,1-3 11,1 1 0,-1 0-6,0 1 6,0 1 45,-3 6 190,1-2-139,0-1-46,3-4 12,5-7 3654,0-1-3688,0-1-28,1-1-5,0-1 5,-1-1 145,-3-6-89,0 1 40,-1-3 60,1 2-77,0 1-74,0-1-105,-2-3 27,2 3 22,-1-2 51,2 4 73,0 0-62,2 3-11,0 1-39,2 2-73,-2 1 112,1 2 6,-1 3-1,-1 3 7,-1 6-7,0-3 1,-1 2-6,2-5 0,-1-2 5,2 0 1,-1 0-6,2-2 0,-1 0-56,2 4 56,0-3-6,0 4 1,0-2 5,1-1 0,0-1 0,0-1 5,0-1-5,-1-3 0,1 2 0,-1-2 0,2 4 0,0 1 0,0 2-5,-1 0 5,0 1 0,0-1 0,-1 0 0,0-1 11,0 1-5,0-3 5,0-1 34,0-2-45,0 0-96,0-1 29,-2-6 67,1 0 34,-1-5-23,-1 0 45,2 0-50,-1 0-6,2 1 5,-1-3-5,1 3 0,0-1 6,0 4-6,0-2 0,0 3-23,0-1-61,0 5-459,0 0 498,3 3 45,0 2 0,2 2 12,0 2-12,0 0 56,3 8-51,-3-5 1,2 4-1,-4-8-5,0-2 6,-2-2-6,1 1-6,-1-2 6,1 0-5,-1 0 5,0 0-6,0 0-61,0 0-62,-1-2 168,1-5-33,-1 1 5,1-5-11,-1 3-50,0-3 50,0 4-84,0 0 207,0 3-61,0 2 10,0 4 1,0 1 0,1 7-23,1 4 1,2 9-51,-1-5 5,0 3 141,-2-8-79,-1-6-5,0-1-57,0-5-587,0-1-56,-2-6 638,-1 0 263,-1-5-157,0 2-100,0-3-6,1 3 73,0 1-169,2 4 186,1 11 44,0-2-10,0 8-12,1 0-56,-1-3-51,2 0-5,-1-6 56,0-3-22,0-1-197,0-1 169,0-1 0,0 0 5,1-1 0,-1 0-11,1-1 6,-1 2-583,0-1 538,0 1 39,0-1-152,1 1 147,-1 0 5,1 1 0,-1 0 5,1 1 1,-1 0 39,1 2 5,1-1 1,-1 1-46,-1 1 12,2 1-6,-2-1-5,1 0-1,-1-1 7,-1-1-7,1 1 1,0 1-1,0-1 7,0 3-7,-1-4 6,0 3-5,0-4 0,0 0 22,0 2-28,0-1 0,0 2 0,0-2 5,0 0 1,0-1-6,0 1 0,0-1 95,0 1-11,0-1-34,0 0-38,0-1 503,0 1-510,0 0 29,0-1-34,0 2 6,0-1-6,0 0 112,0 0-118,0-8 6,0 2 17,0-11 50,-1 8-33,-1-7-34,0 9 5,0-2-5,1 4 0,0 0 0,0 2-185,1 0 185,-1 5 12,1-1-7,-1 4-5,1-1 6,0-1-1,0-1 7,0 1-12,0-2 11,0 0-11,0-1 0,0 0 0,0 1 0,0-2 767,0 1-733,0-6-34,0 2 5,0-2 6,1 3-5,-1-1 5,0 1-5,1-1-6,0 1 11,-1 0-5,0-1-6,1 1-219,-1 0 225,1 0 44,-1 0-50,1-1 11,-1 1-11,0-1 0,0 0-145,0-2 111,0 1-5,0-1-62,0 0 23,0 1 22,0-1 56,0-1 0,0 1 0,0-3 0,0 1-56,0-2-34,-1 3 45,0 1 45,-1 1 12,1 2-7,0-1 6,0 1-5,0-1-6,1 1 6,0-1-6,-1 1 0,1-1 0,-1 0 0,0 0-6,0-2 6,0 1 6,0 0-1,0 1 46,1 1-40,-1 0 0,1 0-5,-1-1 38,0 0 1,0 1-39,1-1 11,0 0-12,-1 0-61,1 1 62,-1 0 5,1 0-11,-2 0-6,2 0-61,-1-1 50,-1 0 23,2 1 112,-1-1-270,0 2 141,1 4 6,-1 1 5,1 4 0,2 0 5,-1-3 6,1 1 62,-2-5-39,1-1-34,-1 0 0,1 1 5,-1 0-5,0 0 0,0 1 0,0-2 6,0 0 89,0 2-84,0-2 79,0 2-79,0-2 40,0 0-46,0 0 1,0 2-1,0-2-5,0 1 45,0 0 241,0-1-236,0-4-16,0 0 11,-1-4-12,0 1 102,-3-9-130,1 7 40,-2-8-39,3 11 84,0-4-90,0 5 0,0-1 5,1 2 63,-1-1-63,1 2 34,-1-1-22,2 2-17,-1 0 51,0 0-1,0 0-5,0-1-40,1 1-5,-1-1-5,0 1 5,-1-2 5,1 1-5,-1 0 6,1 0-6,-1 0-45,1 0 45,-1 0 0,0 0 6,0 0-1,0-1-5,-1 1 152,-1-5-46,1 3-33,-1-4 5,2 4 146,-1-3-168,0 2-22,-1-2-23,2 4 51,0-2-62,1 1 0,-1-2 39,2 2-34,-2 0-5,1 2 34,0 0 33,0-1-61,0 1 5,0 0-11,0 0 73,1 0-68,-1 1 1,1-1 16,-3-2-22,3 1 0,-3-3-39,2 3 39,-1 0 6,1 0-6,0 0 0,0 0 5,-1 1 29,0-4-34,2 3 34,-3-4-34,3 4 5,-2 0 90,1 0-95,1 1 6,-2 0 0,2 1 44,-2 0-50,1 1 34,1-1-40,-2-1 6,1 1 0,-1-1 0,0 1 6,1-1-6,-1-1 0,0 1 0,1 0 16,-1-1-21,0 0 5,1 1 0,-1-1 0,0 1 11,0-1-5,0 1 33,-1-2-39,1 2 0,0-1-6,-1-2 6,1 2-5,-3-2 5,4 3 11,-2-1-6,1 2 1,0-2 0,0 1 27,0-2-38,-1 1 5,0 0-6,1 1 6,0 0-45,0 0 45,0 0 6,0 0-6,1 0 5,-1 0-5,0 0-5,-1 0-6,1 1-986,1 1 857,1 3 50,1 1-44,3 6 61,3 2-50,1 1-7,0-1-32,4 3 156,-5-7 6,0 0 6,-5-8 695,-1 0-539,-5-2-56,2 0-44,-6-3 50,1 0-50,0 2-18,-1-2-38,2 3 28,0-1-34,1 1 5,-3-1 6,3 1-5,-2-1 33,3-1-28,0 1-5,0 0 61,1 0-22,1 1-34,-2-2 73,2 2-78,-1-1 100,0 1-100,0-1 33,-1 0-5,1 1-34,0-1 11,-6-1-11,5 1 33,-6-1-16,9 3-17,-1 0 39,2 0-33,0-1 5,-1 1 28,-1-1 6,0-1-45,0 1 0,-1-1 0,1 1 0,1 0 0,0 1 11,0 0 29,0 0-40,0 0-6,-1 0 6,1 0 0,-1 0 28,1 0-78,0 1-96,-1 0-218,1 0 358,-1 0 6,1 0 0,-1 1 0,1 0 6,-1 0-6,0 1 90,-1-1-18,1-1 63,0 1-96,1-1-61,0 0-18,-1 0 35,0 0-1,-1 0 1,0 0-1,1 0 0,0 0-50,0 0-151,1 0 202,0 1-35,1 0-16,0 2-11,0-1 34,0 0 27,0 0 6,0 1-28,0 0 17,1 0 11,0 0-28,2-1 22,-1 0 6,0 1 0,0-2 0,0 1 6,0-2 22,0 1-28,0 0-34,0 0 34,1 1 11,2 1-11,-1-1 6,1 0 44,-2-1-50,-1 0 0,1 1 12,1 0-12,-1-1 0,2 2 0,-2-1 5,0 0-5,0 1 0,0-1 6,0 0-6,0 1 0,0-1-6,1 0 6,-1 0 0,-1-1 0,1 1 39,-1 0-39,1-1-44,2 2 49,-2-1-5,3 0 62,-3-1-62,1 0 5,2 1-5,-2-1-39,1 2 34,-2-2-1,0 1 6,2 1 22,-2 0-22,1 0-11,-1-1 0,2 2 11,-1-2 0,3 4 0,-2-3-6,1 3 1,-2-2 5,0 0 0,0 0 0,1 2 0,0-2 0,2 3 0,-4-3-6,2 1 6,-1-1 0,-1 0 0,1 0 0,1 1 39,-1-1-39,1 1 0,-1-1-22,3 3 22,-3-3-6,3 3 6,-4-4 0,0 0 0,0 0 51,-1-1-51,0 0 0,0 0-6,-1 0 6,1 0-11,2 2 11,-2-2 0,1 2 6,-2-3-1,1 1-5,0 0-5,-1 0 5,1 1 28,1 2-28,-1-2 5,2 2-5,-2-2 0,-1 0 6,2 1 89,-1 1-84,1 1 23,0-1-29,0 1 1,-1-2 28,1 3-34,-1-2 11,1 1-6,-1-2 1,-1 0-6,1 0 6,0 0 5,0 0-6,0 0 1,4 7 39,-3-6-40,3 7 1,-5-9 28,1 1-29,-1-1 12,1 2 22,0-2-39,0 1 0,-1-1 0,0-1 0,1 2 0,-1-1 23,1 1 5,1 7-12,-1-5-16,1 6 0,-2-8 0,0 1 12,0-1-12,0-1 0,-1 1 44,1-2-44,-1 1 0,1 0 51,-1 2-46,0-2 29,0 4-6,0-3-17,0 3-16,0-3 10,0 1 1,0-3-6,-1 2 0,1-2 0,-1 2 0,1-1 5,-1 0-5,1 2 6,-1-2-6,1 1 6,-1 2-6,0-3 5,0 2 1,1-4-79,-1 0 67,0 1-5,0 0-45,0 0 6,0 1 5,-1-1 39,1 1 6,-1-1 6,1 0 145,0-2-112,1-3-33,-1-1-12,0-2-50,0 1 6,-2-2 50,1 1-6,-1-3-5,-1-1 6,1 1 10,0 1 1,1 3-6,1 2-28,0 0 28,0 1 0,1 0 0,0 1 0,0-1 5,0 1-5,0-1 34,0 0-34,0 1 0,-1 0 0,1-1 6,-1 0 10,1-1-16,-1 1-28,0-2 28,0 2 0,-1-2-5,2 2-29,-1-1 34,0 0-45,-1-3 12,1 3 33,-1-1 5,1 1-5,0-1 0,0 1-5,-1-2 5,1 1 33,-1 0-27,1 2 0,0-1-6,0 2 0,0-1-28,0 0 28,0 0 28,0 0-28,1 0-12,-1-1-60,0 0 72,0-1 11,0 2 39,1 0-50,-1 1 11,1-1-11,-1 1 6,-1-2-6,1 1 6,0-1 5,-1 0-11,1 1-67,0-2 61,0 3 0,-1-1 6,1-1 0,-1 1 34,0-1-34,0 0-50,0-1 44,0 0 6,-1 0 6,2 2-6,-1 0 0,0 0 61,1 0-61,-1-1 45,1 0-45,-1 0 0,0 1 6,1 0 33,-1 0-28,1 0-5,-1 0 44,0-1-50,1 1 0,-1-1 56,0 0-50,0 0-1,0 1 46,0-1-51,1 1 67,-3-3-56,1 2 45,-1-3-56,2 4 22,0-1-16,0 0-6,0 0 6,1 0-6,-1-1 5,0 1 1,0-2 33,1 3 11,-2-2-38,2 2-7,-2-2-5,1 2 28,1-2-22,0 2-6,0-1 5,0 1-5,0 0 6,0 0 39,-2-2-12,1 2 40,-2-5-73,2 4 34,0-1-34,0 1-11,0 1 11,0 0-6,0 0 6,1 0 0,-1 0 0,0 0 6,0-1-1,0 0 1,0 0 5,0 0-11,0-1 6,0 1-1,0-1-10,-1 0 5,1-1 5,-1 1 1,1 2 44,-1-1-44,1 0 50,-3-3-51,3 3 1,-1-1 0,2 2 27,0 1-27,0 0 78,-1 0-45,0 0-33,0 1 5,0-1 0,0 0-5,1 0 10,-4-2-10,3 1-6,-3-2 6,3 2 5,-1-1-6,1 1-5,-3-2 17,3 2-11,-2-1 5,0-1-5,1 1-6,-2-1 44,3 1 18,-2-1-56,1 1-1,0 0 6,0 1 23,0 1-34,1 1 11,0-1-5,1 0-1,0 0 29,0 0 16,0 0-44,0 0 39,-1 0-40,0 0 1,-1-1 0,1 1-6,1 0 0,-1 0 0,1 0 0,-1 0 5,-1-2-5,0 1 0,0-1 0,1 2 0,0-1 0,-1 0 0,-1-1 6,1 0-6,-1 1 11,1-1 0,0 2-11,-1-2 6,1 2-6,0-1 0,1 0 0,0 0 0,0 0 0,0 1 5,0 0 1,0 0 22,0 0-56,0-1 22,-1 1 6,0 0-11,1 0-50,0 0 27,-1 0 34,0 0-6,0 1 6,1-1 0,1 1-929,0 0 918,4-1 11,0 1-45,6 1 45,-4 0 0,2 2-6,1 2 6,-3-2 0,3 0 0,-6-2 0,0 0 0,-2-1-33,2 2 33,-1-2 0,1 2 0,1 0 0,1 0 5,1 1 1,0 0-6,0 1-51,9 5 46,-6-4-1,6 5 1,-8-6-7,1 1 7,-3-1 5,2 0-6,-2 0 6,0 0-5,0 0 5,4 5 0,-2-3 0,3 6 0,-4-7-6,0 3-5,-2-5-12,1 6 18,0-4-23,1 4 22,-1-3-5,0 1 0,-2-1 11,2 0 0,-2-2-6,0 0 1,3 4-1,-2-3 6,2 2 0,-3-3 0,1 2 0,-1-3 0,1 2 0,-1-2 0,4 4 6,-3-3-6,3 4 11,-3-5-11,-1 0 17,0-1 582,-2-2-605,-3-5-33,1 1 39,-4-6 0,0 3 34,-1-1-3370,-9-13 3403,8 10-67,-7-10 33,10 15-33,1-1 6,0 1 5,-1-2-5,0 2-6,1-1 3397,0 1-3397,-2-3 0,3 3 0,-3-1 6,3 2 0,-2 1-6,2 1 5,-1-1 6,2 1 1,-4-2-12,2 1 5,-4-4 1,4 5-1,0-1 1,1 2-6,1 0 0,0 0 0,1 0 0,-1 1 6,0-1-6,1 0 0,-1 0 5,-1 0-5,0-1 6,-1 0-6,1 0 0,-2-1-6,2 1 6,-3-1 0,3 1 0,0 1 0,-2-1 6,2 2 16,-2-1-16,3 1-1,-1 0 7,1 0-7,0-1-5,-1 1 0,1-1 0,0 0-17,-1 1 17,1-1-5,-1 1 5,1 0 0,0 0-6,1 0-27,-1 1-40,-1-1-34,0 0 1,0 0 16,-1 0 23,1 0 11,-1 1 17,3 0 33,-1 0-66,1 0 72,0 0-12,-1 0-228,1 0 144,0 1 18,1 1 72,0 2 6,0 0-11,2 0 6,-1 0-1,3 1-5,2 3 11,-1-1-6,3 2 6,-3-3 0,1-1 28,1 0-33,-2-1 5,2 1 0,-3-2 28,1 0-23,-2-1-5,2 2 0,-2-2 11,0 1-5,-1-2-6,1 0 6,-1 0-1,1-1-5,-1 1 6,1 0-6,0 0 0,2 1 0,-1-1 0,1 1 5,-1-1-5,0 0 0,0 1 6,0-1-6,1 0 6,-2 0-6,1-1-6,-2 1 6,2 1-6,-2-1 6,0 1 0,1 0 0,0 0 0,3 3-5,-2-2 5,3 2 0,-4-2 28,3 1-39,-1 0 11,0 1 0,-1-2-6,-1 1 6,1 0 0,-1 0-11,2 2 11,-2-2-6,2 1 6,-3-1 0,1-1-5,-1 1 5,1-1 0,0 1 5,2 2-5,-1-1 0,1 2 0,-1-2 0,1 1 0,-2-2 0,1 1 6,-2-2-1,3 4-5,-2-2 0,2 3 0,-2-4 0,1 3 0,-1-2 0,1 1 0,-1-2 6,-1 0-6,1 0 0,-1 0 0,0 0 0,0 0 0,1 0 0,-1 0 0,1 1 0,-1 0 28,1 0-39,1 2 5,-2-2 6,2 2-5,-1-2 5,2 2-6,0-2 12,1 3-6,-2-2 0,1 1 0,-2 0 0,2 1 0,-2-2 5,0 0 6,3 4-11,-3-3 62,4 8-62,-3-7 0,1 3 0,-2-4 6,3 5-1,-4-4-5,3 4 28,-2-4-22,0 0-6,-1 0 0,1 1 0,0-1 0,0 0-11,2 4 11,-2-4 0,1 2 0,-1-4 0,2 3 0,-2-3 0,2 2 5,-3-1-5,0-1 6,0 2-6,-1-3 0,0 0 11,0 1-5,0-1-6,-1 1 5,0-3 6,0 0-5,0 0 0,0 2 5,0 1-6,0-1 1,0 1 50,0 2-56,0-3 6,0 2-1,-1-3-5,0 0 6,0 1-1,0-2-5,0 1 12,0-1-7,0-1 1,0 1 16,0 2-16,0-2-1,-1 1 1,1 0-6,-1-1 6,1 1-6,0-1 11,0 1 22,0-1-16,-2 3-11,2-2 5,-2 2-5,2-2-1,-1 0 1,1 0-6,0-1 0,0 1 5,-1 1 29,1-1 22,-1 2-22,1-2-18,-2 2-10,2-2 0,0 1 38,0-2-44,1-1 6,-1 0 0,1 0-6,-1 0 5,0 2 1,0-1-6,-1 1 11,1-1 17,0 1-22,0-2-6,1 1 5,0-2-5,-1 0 0,1 0 0,0 1 0,-1 0 0,1 0 0,-1 0 0,1 0 6,-1 0-6,1-1 5,0 0-5,0 0 6,0 4-6,-1-3 0,1 4 0,-1-3 6,0 2-6,-1-2 0,1 3 0,0-3 0,1 0-6,0-1-84,0-1 85,0 1-1,0 0 6,0 1 0,0 0-5,0-2 5,0 1 0,0 0 0,0-1 0,0 0 0,0 1 0,0 0 0,0 1 0,0-2 0,0 1 0,0-1-34,0 1 28,0 0 6,0 0-16,2 2 10,-1-2 6,0 1-6,0-2 6,-1 0-5,1 0 5,-1 0 0,1 2 0,0-2 5,0 2-10,0 0 5,0 1 0,1-1 0,-1 0 0,0-2 0,1 2 0,-1-1 0,1 2-6,-1-2-5,0 1 11,0-1-6,1 1-5,-1 0-34,2 1 40,-1-1-1,0 2 1,-1-3-12,1 2 6,-1-2 11,1 2 0,0-1-6,0 2 6,0-1 0,0 2 0,0-1 0,-1 0 0,1 1 0,-1-1 0,0-1-6,0 1 6,0 0 6,0 0-6,-1-1 0,1 2 0,-1 0 6,0 6-6,0-4 0,1 3 33,-1-3-33,0 1-5,0-1-1,0 2 0,0-3 1,0 0-51,0-4-73,0-1-196,1-2 28,0 1-268,2 0 565,15-1 0,-12 1 0,10-1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28.4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6411,'1'3'0,"-1"0"0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39.3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262 19 7408,'0'-3'2672,"0"1"-2095,0 2-499,-34 31-5,20-16-28,-27 26-3432,27-23 3387,-1 2 6,0 1 78,0-1-11,2-2-68,3-4-5,2-3-184,4-6 55,1-4 3420,6-8-3745,11-15 51,2-1 90,9-13 313,-3 8 61,0-1 85,0 2-73,-3 4-73,-4 6 117,-4 5 102,-5 8 240,-25 34-90,3-5-49,-20 27-85,9-16 56,-2 0 135,1-1-3084,2-5 3095,4-5-437,7-8-252,7-9-129,9-12 381,8-8 5,9-12-21,20-21 16,-6 8-34,24-25-706,-17 23 320,-4 4 3812,-16 18-3386,-15 21 27,-11 8 18,-4 9 475,-29 37-234,13-21 22,-17 23-135,24-33-90,3-6-122,5-5-264,6-8 151,6-10 62,8-8-5,5-8-253,5-6 168,2-3 112,1-2-94,6-7-68,-9 12 156,0-1 214,-14 18-146,-6 10 0,-7 8 11,-6 8-5,-4 7 27,-4 4 63,-1 4 352,-11 14-134,9-14-365,-9 13-67,24-32 146,2-6-28,23-28-89,-1-2-51,10-11 140,-6 8 50,0 0-44,-1 1 50,-3 4 0,0 1 241,-7 9-174,0 2-123,-8 10-50,-15 20 55,4-5-5,-11 16 0,9-13 6,1-1-6,1-2 6,0-2-62,7-8-432,3-9 409,8-7-27,3-7 56,3 0-68,6-7-5,-9 11 84,3-2 33,-10 12 6,-1 2 6,0 3-1,-3 3 1,-1 4 27,-3 2-33,-1 0 62,0-1 5,-2 3-28,3-5 1,-2 0 122,6-5 34,0-3-196,2 0-230,1-2 40,0 1 117,-1 1 73,0 3 45,0-1 112,-1 2-152,2-3-5,-2 2 6,1 1 0,-1-1-1,-1 2-5,2-4 0,0 0 11,1 0-11,-1 0-11,1 0 6,-1 0-1,0 2 0,0 0 1,0 0 5,-1 1-6,1-2 6,0-1 6,0-1 538,1-1-544,1-4 11,0-1 28,2-3-39,1 0 6,1-1-6,1-2 0,0 0 0,3-4-6,-3 3 0,2-1 1,-5 5 16,3-3 23,-4 6-29,2-3-5,-2 5 51,-1 0-46,1-1 1,0 0 33,0 0 6,2-2-40,0 0 35,0-2-35,4-3 6,-2 2 34,1-2-34,-2 3-11,0 1 6,-2 1-62,5-3 56,-3 3 0,2-3 6,-2 3-6,-1 0 61,0 0-55,0 0-6,0 0 5,-1 1 1,1-1 0,-1 2-1,0-1-5,1 0-33,2-3 38,0 2-5,1-2 0,-2 1-50,2-2 5,-3 3 45,2-2 0,-4 5 0,0 0 0,1 0 0,-1-1 0,2-1 6,-1 1-6,2-2 0,-1 2-6,0 0-44,2-2 44,-2 2 0,3-2 6,-5 3 6,2 0-6,-1-1 0,0 2 0,0-2 0,1 1-6,2-2-27,-2 2 16,2-1-78,-4 2 50,0 0 191,-1 1-146,-3 3 11,0 0-11,-5 6 0,0-1 5,-3 3 1,3-2 0,-1-1-1,0 0 1,0-1 50,0 1 67,2-3-33,1 0-51,2-3-28,2-1-5,-1-1 33,0 1-39,0 0 0,0 1 0,-2 1 0,1-1 0,-1 3-11,-1-1 11,-2 6 11,2-4-11,-3 5 5,4-6-5,-1 2 0,2-3 0,0 1 0,2-3 0,0-1 0,1 0 0,-1 0 6,0 0-12,1 0 6,1-4 0,1 0 51,10-13 16,-4 6-73,13-13-22,-11 13-33,7-4-29,-11 9 34,1 1 6,-4 3-17,-2 1-34,0 0 95,3 0 1,-2 0 5,3 0 0,-1 0 0,0-1 5,2 0-5,-1 1 0,1-2 0,-3 2 6,0-1-6,0-1 0,2 0-6,1-2 1,1 0 5,0 0-12,-3 1 7,0 0-85,-1 2 45,-2 0-33,0 1 78,-3 3 0,0 0 0,-3 3 6,0 0-1,-1 0 34,-5 4 79,-1 1-112,0 0 5,2-2-6,5-4 57,1-2 128,0-1-117,3 0-482,-1-2 398,6 0 11,-2-1 0,3 0 0,-2 0-5,-1 0-7,3 0 1,-3 1 0,4-1 0,-5 0-45,2 1 11,-2-1-6,2 0 34,-1 0 6,1 0-39,3-2 44,-2 1-67,1-1 23,-1 1 39,-1 1-29,0-1 35,-1 1-6,-2 1-73,2 0 50,-1 0 17,1 0 12,-1-1 262,0 1-262,-4 2 5,2-2 0,-3 2 5,4-2-16,-1 1 0,-1 0 11,-1 0 0,-1 0 0,1 0 11,0 0-11,-1 0 6,1 0-1,0 0-5,-1 0 11,1 1-11,-3 0 34,2-1 5,-1 1-33,2 0 5,-1-1-11,0 1 6,0 0-1,0 0-5,1 0 0,-2 1 6,2-1-6,0 0 0,-1 2 39,2-3 29,-2 2-12,3-2-6,0-1-50,-1 2 39,-1 0 6,0 0-6,-3 4-39,2-2 6,-2 1-6,3-1 0,-1 0 0,1-1 6,1-1-6,0 0 11,0 1-6,1-1 46,-1 0-46,1-1 29,0 1-34,-1 0 0,0 0 0,0 0 0,0 0 6,-1 2-6,1 0 0,-1 0 0,0 1 33,-1 1-33,1-1-5,0-1 5,2-1 11,-1-1-11,1 0 5,-2 1-5,2-1 0,-2 3 0,1-1 0,-1 1 0,1-2 6,1-1 0,-1 1-6,-1 0 0,1 0 0,-1 1 0,1-2 0,0 1 0,1-1 0,0-1 0,0 0 11,1 2-11,-1-1-6,-2 4 6,2-2-11,-2 1 11,2-2 0,0 0 6,0 0-6,-1-1 11,1 2-11,0-1 5,0 1 1,0-1 0,0 0-1,1-1 1,-1-1-6,1 0-6,-1 0 12,0 1-6,1 0 11,-1-1 23,0 0 10,0 0 1,-1 0-39,1-1-17,0 1-29,0 0 1,0 0-28,0 0 28,-1 1 39,0 0 0,0 0 0,0-1-39,1 1-477,0-2 325,1-4-5,0-1-56,0-3-95,1 1-728,4-7 890,-1 6 152,2-4 21,-3 7 158,-1 1-146,-1 2 0,-1 0-6,-3 2 6,1 2-11,-2 0 11,0 5 0,1-2 6,-2 3 44,2-3 29,1 0 44,-1 1-84,1-3-22,1 2-12,0-3 7,0 1 21,1 0 18,-1 2-18,0-1 6,0 0-39,0 0 6,0-1 67,0 3 50,0-3-11,-1 1-6,1-2 113,-1 4-158,0-3 57,-1 5-118,1-6 73,1 2 95,0 0-95,-1 0-57,1 0 63,1-2-6,-1 0-34,1-1-28,0 0-5,0 1 10,-1-1 35,1 2 139,0-2 46,0 0-230,0 1-6,-1-1 0,1 1 5,0 0 673,0-2-639,0-3 0,0-1-39,1-4 6,1 0 5,1 0 23,2-2-23,9-20-11,-6 15 0,7-17 39,-10 21-28,2-2-5,-2 3-6,0-1 0,-2 5-6,1 1 6,-2 0 0,2 0-28,-1 1 28,1-1 6,0 0-1,0-1 29,1 0-34,1-2 0,-1 3 0,1-2 6,-2 4-1,0-1 96,7-8-95,-4 5 38,10-12 7,-10 11-46,3-3 23,-6 6 28,1 0-50,-2 1 0,1 0-1,-1 0 6,3-2 29,-2 2-40,1-3 0,-1 3 0,1 0 0,-1 0 0,1-2 0,2 1-6,-1 0 6,1 0 0,-2 1 0,1 1 6,2-3 27,-1 1-33,2-1 0,-1-1 0,1 0 0,-1 1 0,-1 0 0,-3 3 0,0 1 6,0-1-6,0 1 5,1-1-10,-2 1-1,0 0 1,-2 1-1,1 1-5,-1-1-308,0 1 335,1 0-10,-2 3 0,-2 0-1,-2 4 1,-1 0 5,-1 1 73,-7 5-73,5-6 28,-6 6 17,9-9-11,-7 3-28,5-3-11,-6 3-1,5-3-5,0 2 6,0 0-6,2-2 5,-1 2-5,3-2-5,-1 0 5,2 0 0,0-1 5,-1 1-5,2-1 0,-2 1 0,2-1 6,-1 1-6,1-1 11,-3 1-5,3-2 5,-1 1 34,1-2 44,0 0-83,0 0 0,0 0-1,-1 1-5,2-1 0,-2 1 0,1-1 0,0 0 0,-1 0 6,1 1-12,0-1 6,0 1-190,1-1 223,5-2-27,0-1 0,4-2 33,-2 0-6,1 0 7,1-1-1,3-4-39,-3 2 5,4-1 1,-6 2 0,3 0 5,-4 2-6,2 0-5,-5 3 6,0 0-6,1-1 0,0 0 6,-1 1-1,1-1 1,-1 1-1,0 0-16,1-1 11,-2 2 45,1-1-45,-6 4-6,1 1 6,-4 2 0,-1 2 6,-1 1-2571,-1 0 2571,1-2 5,4-4 0,2-1 40,1-1-186,2 0 135,3-3 0,-1 0 2565,4-2-2559,-2 1-6,1 0 0,-1 1 0,1 0 0,-1 0 0,0 1 0,-2 0 89,0 0-162,-2 1 62,1-1 11,0 0-5,0-1 10,1 0 1,0 0-1,1 0 1,4-3-6,-3 2 0,3-2 0,-5 4 78,-1 0-89,-4 1 6,0 0-1,-3 1-44,1 0 44,0 1-50,-3 3 50,-4 2 6,2 0 0,1 0-39,4-3-17,3-1 51,0-1 5,1 0-6,-1 0 0,0 0 6,1-1-5,-1 0 5,1 1 0,-1-1 0,1 1-6,-1 0 1,-1 1 5,1-1 0,-1 1 0,1-1 0,-1 1 0,1-1 0,0 0 0,-1 0 0,1 1 0,-3 1-6,2-1 6,-3 2 0,3-2 0,1 1 0,1-3-84,0 0 78,4-2-5,0 0 11,2-1 11,-1 0-5,1-2 44,3-3-44,-2 3 22,10-8-28,-10 8 0,6-6 6,-8 6-1,2-1-5,-3 2 0,1-1 6,-1 1-1,0 0-5,1-1 17,2 0 22,-3 1-39,2-1 0,-2 2-16,2-2 4,-1 2 7,0-2-29,-1 3 29,1-1 5,-1 1 0,1-1 0,-1 1 0,1 0-6,0 0-56,0-1 57,-1 0-6,1 0 11,-3 1 218,1 0-218,-7 1-6,1 0 6,-4 0 0,2 2-5,0 1-1,-4 3 6,3 0-5,-2 1-1,3-2 6,2-1-56,0-1 45,0 1 5,1-2 1,1 1 5,1-2-6,-1 0 0,1 0 6,-1 0-5,0 1 5,-1 0 0,0 0-6,0 0 6,1 0-5,-1 1 5,-1 0 0,1 0 5,-2 3-5,-1-1 0,0 2 0,-1-2 6,2-1-6,0 0 5,-4 4-5,4-4 12,-4 5 27,7-7-34,-2 1 7,0 0 32,1 0-44,-1 1 6,1 0-6,0-1 0,0 1 0,0-1 0,0 1 0,0 1 0,0 0 34,0-1-34,1 0 0,0 0 0,0-1 0,0 0 0,0 0 0,0 1-6,-1 2 6,1-1 6,-1 2-1,1-2-5,-1 1 34,1-1-34,-1 0 5,1 0-5,-1 0 0,1 0 6,-1 3-6,0-3 39,-2 6-44,3-6 5,-3 3-6,3-3 12,-2 4-12,1-3 0,-2 2 6,3-3 34,-1 1-34,0-2 0,0 1 6,1-2-6,-1 1 0,1 0 0,-1 0-6,0 0-5,-2 3 5,2-4 6,0 1-39,1-3 39,1 1-6,0-1 1,0 0 5,0 0 0,0 0 0,0 1 0,-1-1-6,1 2-33,1-2 33,-1 2 1,-1-1 5,0 2 0,0 0 0,0 0-11,1 0-1,-2 1 12,1-1-5,0 1 5,1-3 0,1 0 0,0 0-6,0-1 6,0 1-5,0 0-1,0 0 6,0 2-6,0-2-38,0 2 44,0-1 0,0 1 11,0-1-6,0-1 1,0 1-6,0-1 0,0 1-6,0-1 12,0 0-6,-1 2 0,1-2-6,0 2 6,-1-2 0,1 1 45,-1 5-45,0-4 0,-2 6 39,3-6-39,-2 1-5,2-3 5,0 1 0,-1-1 0,1 1 0,-1 1 5,1-1-5,-1 1 40,1 0-40,-1 0 0,0 0 0,1-1 5,-1-1 29,0 1-34,1 0 5,-2 1-5,2-1 0,-1 1 12,-1 1-12,1 0 0,0 1-12,-1 4 18,1-6-6,-1 5 0,2-6 0,-1 4 6,1-3-6,-1 3 5,0-2 6,-1 4-11,1-2 0,-1 4 0,1-4-5,0 4 5,0-2 0,0 2 5,1-3-5,0-1 6,-1 0 0,0 1-6,1-1 0,-1 1 0,1-3-6,0-2 0,0 1-5,0 1 6,0-1-1,0 2-72,0 0 72,0-1 6,0 1-6,0-3 6,0 1 0,0 1-44,0-1-12,0 1 22,0 0-526,0 4 308,0-4-1451,0 3 885,2-7-44,4 0-1054,1-1 1916,4-2 0,-5 1 0,-1-2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49.4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20 192 9022,'0'-6'996,"0"1"-234,0 1-118,0-1-3265,-4-6 2850,1 4 782,-3-7-1039,3 8-112,1 1-84,0 3-207,2 2-214,10 1 645,-3 2 3398,8 0-3393,-5 2-5,-2-1 12,0 0-1,1-1-6,-3 0 46,0-2-40,-2-1 0,0 0 17,-2 0 191,1 0-90,-3-1-56,0-2-12,-1-1-16,-3-3-6,0 2-5,-1 1-34,3 3-56,2 3 50,3 2 6,3 2 0,1 0-5,3 0 5,-4-2 0,3 1 0,-4-3 0,2 1 0,-1-1 0,2 0 0,-3-1-6,2 0 1,-2-1-63,0 0 24,-3 0 44,0 0 67,-1 0-73,-1 2 6,0 0-5,1 0 5,0 2-6,0-1 6,1 2 0,0-1 0,0 1 0,1-1-39,0 2 22,0-2-28,-1-1-11,0-1 45,0-1 11,1 0-6,-1 0-61,0-1 22,-1 1 314,1-1-342,-4 2-5,0 0 33,-4 1 40,1-1 5,-2 1-28,-3 0 33,1 0 6,-3-1-5,2-1 72,-7 0-27,9-1 10,-6 0 12,12 0-252,1 0 179,4 3 0,1 1 0,3 3 0,-1-1-6,-1 0 12,1 0-6,-3-2 0,0-1 0,-2-1 6,-1-2-12,-4 1-241,-8-6 258,2 1 124,-5-4 39,9 3-29,2 2-66,1 0-130,2 1 51,1 1 51,2-1-51,1 1 5,4-1 1,1 0 5,6 1-5,-3 1 5,3 0 17,-4 0-34,10-1 6,-10 1-5,6 0-46,-12 0 46,-1 0-34,1 0 27,-2 0 7,2 0-6,-2 0 5,-1 0 6,2 0-6,-2 0 6,1 0 443,-1 0-438,-2-2 1,-1 0 5,-1-3-5,-3 2 55,-1-3-61,1 2 0,0-2 0,2 3-151,1 0 6,2 1-18,0 1 90,6 1 1,-1 0 27,4 0 34,-1 0 5,-1 0-5,7 2 11,-7-1-6,4 2 6,-7-2 0,-1-1 0,0 1 6,-1-1-6,0 1 5,1-1-5,0 0 0,1 0 0,0 0 0,1 1 0,-1-1 0,0 0 0,-1 0 0,1 0-5,-1 0 5,0 0-90,1 0 73,0 1 6,-1 0-28,0 0-365,-2-1 797,1 2-388,-3-1-5,1 1 0,-1-1-56,0 0-168,1 0 218,0 1 1,1-1-1,2 2 0,-1-1 6,2 1 0,-1-1 0,0-1 0,-1 0 6,0-1-6,1 1 6,-1-1-6,0 0 0,1 1 0,-1-1 11,2 0 28,-2 0-39,1 0 6,-1 0-6,1 0 11,1 0-6,-1 0 1,1 0 11,-1 0 16,2 0-27,0 0 0,1 2-6,-2-1 0,2 1 0,-1 0-6,-2 0 6,2-1 0,-2 1 0,1-1-6,0 0 1,-1 1 5,2-1-6,-3 0 6,1-1-56,0 1 23,0-1 16,1 1-73,-1-1-106,0 0-11,0 1-39,2-1 173,-2 0-6,-1 0 91,0 0 766,0 0-778,-5 2 0,2-2 56,-6 3 0,3-3 101,-2 0-1577,1 0 1616,-2 0 6,4 0-12,-1 0 107,-1-2-246,3 0 38,-3-2-10,3 2-18,-1-1 12,1 0 1465,-2 0-1488,2 1 28,1 0 6,-1 0 96,0 0-136,1 1-32,-1-1 21,1 2-5,-4-3 17,3 1-39,-3-2-1,3 3-5,-1-1 0,0 0 17,0 0 22,0 0-5,1-1-23,0 1-11,-2-2 34,1 1 22,-4-2 11,4 2-17,-3-1 6,4 1-39,-2 0-11,1-1-1,-2 0 40,3 2-39,-1-1-6,0 1 5,1 0-5,-3-1 51,1 1-46,-1-2 46,2 1 61,0-1-107,0 1 6,-1-1-5,3 1 50,-2-1-50,1 1 38,-3-2-38,4 2 5,-5-2 0,4 1-5,-1 0 5,3 2-5,-1 0 5,0 0-5,1 1-1,-2-1-5,1 0-39,-1-2 39,1 1 6,-1-1-1,1 1-5,0 0 34,1 1-40,-1-1-33,-1 1-11,1 0 50,0-1 11,1 0-11,-1 1 0,1-1 5,0 2-5,0 0 0,0-1 0,-2-3 6,1 2 5,-1-3 0,2 4 23,0 1-28,0-1-6,-1 0 5,1 0-5,-1-1 6,1 1-6,0 0 0,0 0 0,0 1 0,1 0 0,-1 0-6,0-1 1,0-1-1,-1-1 6,2 1 0,-1-1-566,1 4 510,1-1 51,1 2-1,1 0 6,0 2 0,1 0 11,3 7-3397,-1-4 3392,0 3-1,-3-5 1,-1-2-1,0 1 12,2 2-17,-1-1 6,1 1-1,-1-1-5,-1-3 3392,1 2-3392,-2-2 0,1 1 0,0 0 0,1 0 0,-1 1 12,5 3-7,-2-2 1,2 2-6,-3-2 5,1-1 1,-1 0 0,0-1-1,-1 0 6,3 2-11,-2-1 6,6 3 5,-5-3-22,7 5 11,-7-5 0,3 2 0,-6-3 0,0-1 0,0 0 0,1 1 0,0-1-6,0 1 6,0 0 6,0 0 5,1 0-11,0 1 0,0 0 0,-1 0-11,0-1 5,0 0 1,0 0 5,0 0-11,2 1 11,-2 0 0,3 0 0,-3 0-17,2 1-17,-1 0-22,0 1 45,-1-2-84,3 2 95,-2-2-6,1 2-16,-2-2 16,-1-1 1,0 1-29,1 1 34,-1-1-28,1 0 28,-2-2-17,2 2-22,-1-1 33,1 2 6,-1-2 0,0 0 0,1 0-5,-3-1 128,1-1-123,-4 1 0,0-1 6,-4-1 50,-4-2-17,1 1 11,-13 0-3447,11 0 3402,-8 1 23,10 0-28,1 1 39,-7-3-39,6 1 0,-7-2 6,11 2 3392,-2-1-3393,2 2 6,2-1 34,-3-1-45,2 0-11,-2 0 5,2 0 6,0 0 51,-3-2-46,2 1 40,-1 0 6,0-1-46,1 2-5,-1-1 0,3 2-73,-1-3 73,1 1 40,-1-2-35,1 2 46,1-1-46,-1 1-33,-3-4-5,3 3 27,-1-2 6,3 5-157,1 0-196,1 2 348,2 3-1,2 0 6,1 2-50,2-3 50,-2-1 129,1 0-3477,-3-7 3348,-1 1-72,-1-5 38,-1 1 34,0-1-6,-1-2-61,0 1 62,-2 0-68,-1 0-67,-4-13 140,4 11 3392,-4-8-3381,7 15-5,0 2-1,0 1-5,1 2-330,-1 0 330,2 4 0,1-1 5,0 3 1,1-3-6,-1 0 6,-1-1-6,1 0 0,0 1 0,0-1 5,2 4 6,0-2 1,2 4 4,-1-3-16,-1 0 6,0-1-6,-2-1 0,1 0 0,-1 0 6,-1-1-1,3 3 6,-2-2-5,2 2 0,-2-2 5,1 1-6,0-1-5,1 1 6,0 0-6,1 1 6,-2-1 5,2 0-6,-2 0 1,2 2-6,-3-3 0,3 3 0,-3-4 0,0 1 0,0-2 6,-1 1 5,0 0-6,-1 0-5,1 0 0,-1 1 0,1-1 0,0 1-5,0-1-6,3 6 11,-2-3-40,2 3 40,-3-4 6,0 0-6,0 0 6,0 0 10,0 0-16,-1-1 6,1 2-6,0-1 0,1 2 0,0-2-6,1 4 6,0-3 0,2 3 0,-1-1-5,0-1 5,1 0-11,2 1 11,-1-2 0,3 3 0,-4-4-6,1 1 6,-1-1 0,10 2 0,-6-2 0,13 3 0,-16-5 17,9 3-12,-9-2-5,2 0 6,-4-1-6,0 0 0,0 1 0,0 0 0,0 0 0,0 0 0,0-1 0,4 3 0,-4-2 0,4 2 6,-5-2-6,1 0 0,0 1 0,0-1 0,0 1 0,2 1 0,-1-1 0,0 0 0,-1-1 0,-2 0 0,0-1 5,1 1 6,3 1-11,-2-1 0,3 2 0,-4-3 0,0 1 34,0 0-17,1 0-17,-1 0 33,0 1-33,1-1 0,-1 1 0,1-1-5,-1 1 10,1-1 1,0 0 0,-1 0-6,0-1 0,0 1 0,0-1 0,1 1 5,1 0 1,-2-1-1,1 1-5,-3-2 12,1 1-85,-6-5 73,1 2 0,-6-4 33,1 1-27,-1 0 0,-9-5-6,7 4-40,-11-7 40,14 10 45,-5-1-45,9 4 0,0-1 34,3 1-29,0 0 35,0-2-40,0 2 5,-1-1 34,1 1-39,0 0 0,-1-1-5,1 1-57,-1 0 57,0-1-57,0 0 68,0 0-1,0 0-5,0 0 0,0 0 0,0 0 0,0 1 0,0-1 6,-1-1-6,1 1 0,-1-1 45,1 2 39,-1-1-84,2 0 5,-1 1-10,1 0 21,0 0-10,-1-1 61,1-1-61,-1 1-6,0 0-34,1 0 34,-2 0-45,2 0-50,-2-1 28,1 0 73,0 0-6,1 1-236,1 0 231,4 1-29,0 0 29,5 1-7,-1 0-32,1 2 44,0 0 0,1-1 0,-2 0-174,3 1-156,-4 0-388,2 2-491,-4-2 1209,2 0 0,-5-2 0,1-1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29:58.9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221 175 10052,'-23'11'930,"1"2"-589,4 2-212,-3 4-4162,-2 1 5462,-10 9 100,10-9-1210,-5 3-319,17-14-56,5-4-331,3-4-66,15-19-202,3-2-539,14-18 3557,2 0-3309,19-19 946,-13 15 67,9-10-164,-20 24 147,-6 6-50,-7 7 459,-7 8-44,-4 4-34,-8 7 660,-13 11-519,-1 2-3447,-8 9 3211,5-5 84,2 0-2196,0-1 2206,3-3-206,1-1-208,7-7-201,3-2-84,6-7 2067,8-9-2168,1 0 3139,8-10-3117,-1 1 253,1-1 78,-1 0 39,-1 2 201,1-3 51,-6 9 11,-2 1 85,-5 8-528,-11 9 119,-1 3 44,-19 20-3280,7-8 3415,-8 9 112,9-11-17,1-2 28,3-3-17,-1-3-196,9-5-611,1-3 67,7-8 12,6-5-61,3-6 2837,29-27-2059,-16 19 16,16-16-100,-26 29-28,-5 3 274,-2 3 706,-3 2-1053,-9 7-3219,0 1 3387,-9 6-117,2 2 94,-1 1 724,-15 14-544,13-12-196,-7 7-129,18-19-219,4-2-145,2-3 3538,6-5-3584,2-3-234,5-6-128,10-12 671,-4 7 95,4-7 6,-10 13 101,-2 2 95,-4 4 358,-3 4 220,-1 1-769,-8 8-5,-8 9 0,-3 3 168,-20 22 135,18-19-152,-9 10-151,20-22-146,3-4-246,3-4-403,8-7 246,1-1-56,6-8 280,1 1 202,-1-1 123,0 1 78,1-1 169,-5 4 190,0 1 291,-7 6 381,-1 3-801,0 1-258,-4 1-55,-5 8-1,-1 0 6,-4 5 0,4-4 62,0 1-68,4-5-179,2-1-285,2-4-707,11-9 556,-3 2 223,10-9 141,-5 4 111,-1-1 34,0 1 134,1-1 62,-5 4 107,0 1-18,-5 6 12,-1 0-241,-7 9 56,-1-1 95,-6 8-3324,1-1 3324,-1-1 571,-3 4-498,6-6-168,-1 1-151,9-9-190,0-2-23,2-1 56,4-4-258,1-1 1566,14-13-1000,-4 4 0,1-1 0,-10 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6:30:07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434 386 8119,'-8'10'1171,"-3"0"-6372,-1 3 5420,-4 2 1318,0 0-1195,-1 0 1049,0 0-836,1-2-225,4-3-313,2-2-17,5-5 3000,3-1-3202,1-3 34,5-3-308,2-4-123,4-3 73,3-3 139,0 1 320,7-7 246,-9 8 152,3-3 218,-11 13 481,-2 0-795,0 2-235,-7 5 90,2 0-3370,-7 4 3330,1 2-1529,-1 0 1580,-1 1 179,0 0-62,0 0-100,-1-1-39,6-3 2586,-1-2-2665,7-5 1847,0-1-1993,6-6-3862,6-7 3768,1-3 167,5-4 39,-3 4-2240,3-4 2319,-5 5 17,1-2 78,-6 9 2346,-4 4-1741,-2 2-739,-8 7 162,0 0 12,-7 6 3268,4-2-3437,-1 1 123,0 0 79,0-2-67,1 1-74,1-1-72,-1 0 0,2-1 51,0 0-51,2-1-34,1-2-599,3-2 583,10-10-23,1 1-56,9-10 56,-2 4 73,-1-1 0,-1 1 62,1-1-62,-4 5 476,-2 1-353,-6 6-128,-11 11-1,-8 7 6,-4 5 0,-4 4 67,-5 4 73,8-8-11,-7 6-118,12-13 124,5-3-135,4-5-331,3-3 292,13-14-414,0 0-35,10-11 169,-1 2-45,11-11 67,-6 6 123,5-6 174,-11 11 62,-1 3 55,-4 3 96,-3 3 134,-4 5 157,-2 2-10,-2 2-399,-2 2-95,-4 3-112,-19 16 73,6-4 33,-15 14 6,11-9 347,-9 8-151,6-8 73,-3 4-179,12-13-29,4-3-223,6-4 28,3-4 66,9-8 29,3-5-50,7-5-107,13-14 196,-5 9 0,6-8 0,-12 14 302,2 0-123,-10 10-112,-1 0-61,-14 12 44,-8 8-44,-1 1-3398,-6 6 3392,4-4 11,-10 9-5,7-6-2207,-7 5 2206,10-9-27,-3 2-757,20-19 2919,4-3-2235,14-15 50,0-1 45,-7 7 3392,-1 1-3353,2 1-33,-6 4 100,0 1 208,-5 6 11,-2 0-320,-4 5-10,-8 6-1,-2 3-56,-6 5 62,4-2 28,-1 0 12,2-2 10,2-2 6,3-4-56,4-3 0,3-2-476,2-3 426,5-7-62,0 0-34,5-6 40,-1 1 94,1 1 1,-1 2 11,-1 1 0,-2 2 0,-2 2 0,-2 2 325,0 1-325,-7 4 0,1 1 0,-6 4 11,0 1-5,0 0-1,-1 2 35,0-1-1,-1-1 62,1 0 190,-1-1-129,5-4 1,0 0-163,7-4 72,0 0-66,1-3 44,2 1-50,-1-3 68,2 1-63,-2 2 130,1 0-275,-2 2 140,-4 1 0,1 0-6,-3 1 40,2-1-34,1 0 67,1-1 202,1 0-208,0-1 6,1-1-67,0 0 51,0-2-34,0 0-6,0-1-11,0 0 0,0 0-62,0 3-201,0 1 129,-1 0 134,0 0-40,-1 0 40,0 0 51,1 0 5,-1 0 67,1 0-117,-1 0-85,1 1 264,0-1-179,0 0-34,5 0 22,1 0 6,1 1 0,1 0 0,-4 0 0,1 0 6,1 0-6,-2 0-6,1 0-123,-2 0-16,1 0 145,-1 0-28,4 0 22,-4 0 6,3 0 34,-4 0-34,1 0 0,-1 0-6,3-1 0,0-1 6,0 0 0,0-1 0,0 1 0,-1-1 0,0 1 0,0-1 0,0 2 0,-1-1 0,0 1 0,0-1 0,0 1 0,1-1 6,0 0-6,-1-1 6,1 0 38,0 0-44,0 0 34,0 1-12,0 0 12,-2 1-28,0 0-6,0-1 0,1 1 0,-1-1 0,1 0 0,2-1 5,-1 0-5,0 0 0,-1 2-17,0-1 6,-1 2 6,0-1 10,0 0 1,1 0-1,0 0 1,1-1-6,-1 1-650,-1 0 617,-5 4 33,0 0 0,-4 2-6,1 0 6,2 0-5,-1-1 5,-1 2 5,1-3-5,0 2 0,2-3 0,1 1 0,0-2 0,-1 3 34,1-3 5,-1 3-33,3-3-1,-1 1 1,0-1-1,0 1-5,-1 1 6,0 0-6,-1 1 6,1-1 5,-1 3 62,1-4 16,0 2-27,3-3 190,-1-1-252,0 0-6,-1 1-5,-1 0 5,1 0 12,1 0-6,-1 1-610,1-2 610,4-4 39,0 2-39,3-4 39,0 0-5,7-4-34,-5 3-6,5-4 17,-6 5-11,0 0 0,-1 1 6,0 0-1,0 0-5,-2 1 0,0 1 0,-2 1-5,0 0-6,0 1-1,0 0 1,1-1 11,0 0 0,0 1 11,3-3-11,-3 2 0,4-1 6,-4 0 0,1 0-1,0 0 1,2-1-6,-2 1 11,1-1-5,0 0 5,0 0-6,2-2 1,-3 2 0,2 0-1,-3 1-5,-1 2 17,0-1 17,-1 1-29,0 0 1,2-1-6,0-1 5,1 0 1,0-1 0,3-2-6,-2 1 5,1 0-5,-1 2 0,-2 1 0,0 0-5,-1 1 10,-1 0-5,1 0 0,0-1 0,1 0 11,-1 0-11,1 0 6,0 0-6,-1 0 0,1 1 0,-2 0 0,1 0-6,-1 0 6,0 1 6,0-2 39,0 1-28,3-3-17,-1 2 11,2-2-6,-4 2 1,1 1 0,-1 0 44,0 0-44,0 1 5,0-2-6,0 1-10,3-3-46,-2 3 46,1-2-1093,-3 3 1093,0 5-29,0-1 34,-2 3 34,-1-1-23,-1-1 45,-1 2 39,2-3-28,-1 0 28,3-3-319,0 0 224,1-5 12,2 1-12,1-3 0,0 0-185,0 1-493,2-2 560,-4 4-106,2 0 62,-4 3 33,-3 0 6,-1 3 123,-7 5 56,3 0 5,-4 2 29,4-3-79,2-1 28,-3 1-56,5-4-16,-1 1-23,6-4-17,0 0 73,0-3-6,0 2 6,0-4-5,0 3-6,1-2 5,2 1 12,-1-1-6,2 1 0,-2 1 0,0 0 5,0 0 1,1 0-6,-2 0-6,2 0 6,-1 1 6,0-1-1,0 0 7,1-1 32,0 0-38,1 0 0,-1-1 44,1 0-16,-2 1 38,1-1 40,-3 3-39,1-1 101,3-3-169,-2 1 1,3-3 5,-3 5-5,1-1 39,-1 0-40,0 1 46,0 0 21,-1 0 18,2-1-28,-2 1-29,1-1 18,0 2-40,0-2-11,-1 2 0,0 0 17,0 0-17,0 0 5,0-1-5,0 0 6,1 0-12,0-1 6,1 0 0,1-1-5,-2 1-1,1-1-61,-2 2 67,2-1-6,-1 1 6,0-1 45,-1 0-34,1 0-11,0 1 6,-1-1 44,-1 1-16,0 1 17,0 0-46,1 0 40,-1-1-39,0 0 5,0 1 28,1-3-39,0 2-5,0-1-1,-1 1 0,1-1 1,0 1 5,-1-1-34,1 1 29,-1-1-23,1 1-12,0-1 34,-1-1 6,1 0-5,0-1-1,-1 1 0,1-2-44,0 2 44,1-3 6,0 3 6,-1-3-6,1 4 11,-1-2-11,0 3 11,0 1-5,-1-1 0,0 0-1,1 1 91,-1-2-85,1 2 208,0 0-214,-1-1 6,0 2-5,0-2 140,0 1-90,0 5-12,-1-1 7,-1 6 16,1-4-22,-2 1-12,1 0 68,-2 1-39,2-2-6,0 0-6,1-2-44,0-1 27,-1 4 7,0-2-35,-2 5-5,2-5 0,-1 2 0,1-3 0,1-1 0,0 1 11,0-1 1,0 1 100,-1 2-107,1-2 12,-2 4-17,2-3 0,-1 0-50,2-1 10,-1 0 35,1 0-1,-1 0-139,1 0 139,0-1-16,0 0 16,0 0 12,0 0 22,0 0-28,0 0 0,0-1 0,0 1-6,-1-1 6,1 1-28,-2 0 28,1 2 0,-1-1 56,-2 3-56,1-1 0,-2 2 0,2-4 0,1 1 0,-1-2 6,1 1-6,0-1-6,0 1 6,-1-1 0,1 2 0,-3 2 0,1-1 0,-1 3-11,1-3 11,-1 1 0,-2 1 0,2 0 0,0-2 0,2-2 11,-2 4-11,1-3-11,-4 5 11,4-6 11,-5 7-5,5-5-1,-4 3 1,4-5-1,1 0 1,-1 0 44,0 2-44,0-2-6,0 2 0,0-2 0,1 1 0,-2 1 0,1-1 0,-2 1 0,-3 3 0,3-2 0,-3 2 0,5-4 0,0-1 0,0 1-6,1-1-5,-1 0 6,-1 1 5,1-1 0,-2 2-6,2-2-22,-12 11 28,9-9-11,-9 8-140,12-11-169,-5 3 264,3-2 51,-3 2 5,5-3 0,-2 1 5,3-1-10,-2 0 5,2-1-11,-3 1-1,2-1 12,-1 0 6,2 0 0,0 0 66,0 0 74,0 0-146,0-1-6,0 0 6,0 0 0,1 0-5,-1 0-1,1 0 6,-1 0 0,1 1 0,0-1 6,0 0-6,1 0 0,-1 0 0,1 0-6,-1 0 17,1 0 45,-1-1-16,0 0 27,1-2-11,-1 2 235,1-3-218,0 2-12,0-2-55,1 2-45,0 0 44,0 1 7,2 0-1,-1 0-11,3 0 0,0 0 11,7-3-5,-6 2-6,6-1 0,-8 1 5,2 1 1,-2 0-1,1 1-5,-2-1 6,3 0-6,-3 0 6,3-2-1,-3 2-5,0 0 0,0 0 0,-1 1-11,1 0 11,0-1 0,-1 1 0,2-1 0,-1 1 0,1-2 0,3 0 0,-2 0 0,2-1 0,-2 1 0,0 0 6,-1 0-1,1 0 1,-2 1-12,0-1 6,-1 2-5,0-2-29,1 0 34,1 0 0,-1-2-6,1 1 6,2-3 6,-3 2-6,2 0 17,-2 2-6,-1 0 0,1 1-5,-2 1 39,2-3-40,-1 1-10,2-2-1,-1 1 0,3-1 6,-2 1-5,0 0 5,-1 1 0,-1 1 5,0 1-10,0-2-6,1 1 11,1-1 0,1-1 11,0 0-6,3-2-5,-3 2 12,1 0-18,0-1 0,-2 2 6,1-2 0,-2 2 6,3-3-6,-2 2 0,2-2 6,-1 1-57,0-1 46,0 2 5,-2 0-12,0 2 7,-1 0 5,1-1-11,1 0 11,0-2-6,2-1 0,-1 1 1,0 0-51,-1 1 45,0 1-29,-1 0 40,1 1 0,-1-1-5,1 0 5,1-1 0,1-1 0,-1 1 5,0 0-5,0 0 6,-1 0-6,0 1 0,0 0 0,-2 0 0,1 1 0,-1 0 0,2-2-6,-1 1 6,1-2 0,-1 2 0,1 0 0,-1 0 0,0 0 0,0 0 0,-1 1 0,0-1 0,1 1 0,0-2 0,0 2-5,1-3 5,0 1-6,2 0 6,-3 0 0,1 1-5,-2-1-7,1 1 7,-1 1-6,0-1 5,0 1-11,0 0 17,1-3 0,0 2 39,1-2-39,-1 1 45,1-1-34,-1 1-11,0-1 0,0 2 6,-1 1 39,0-1-51,0 0 12,1 0-12,0-1 6,1 0 0,0 0 6,1-2 5,-2 2-5,1 0-6,-2 1 11,0 1-11,0-1 0,0 0 28,1 1-23,0-1-5,0 0-33,0 0-29,0-1 57,-1 1 5,0-1 0,0 0 0,0 0 0,0 0-6,-1 1-33,1-2 0,-1 1-17,1-4 44,0 2 7,-1-2 5,0 2-6,0 1-33,1 0 22,1-6-44,1 3-74,2-5-234,-1 6-96,3-2 330,-2 2 34,2-2 39,-2 4-78,0 0-134,0 0-891,2-2 79,-1 0-959,2-1 2045,-2 1 0,-3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8:50.068"/>
    </inkml:context>
    <inkml:brush xml:id="br0">
      <inkml:brushProperty name="width" value="0.11429" units="cm"/>
      <inkml:brushProperty name="height" value="0.11429" units="cm"/>
      <inkml:brushProperty name="color" value="#F5F5F5"/>
    </inkml:brush>
  </inkml:definitions>
  <inkml:trace contextRef="#ctx0" brushRef="#br0">245 316 9814,'-23'0'-744,"0"0"0,-1 0 332,4 0 1,5 0 809,2 0-348,6 0 0,4 0-94,6 0 1,4-4 87,6-3 0,4-2-25,6-1 0,1-3 29,3 0 1,5-4-3,-2 4 0,4-4 28,-4 4 1,6-4-29,-6 4 0,2-4 118,-2 4 1,-1-1-104,-3 4 0,1 2-27,-7 1 1,-2 3-37,-8 4-26,-5 0 0,-1 1 176,-8 2 0,-1 2-95,-5 5 0,-6 0-19,-4 0 0,-3 5 24,-4 1 1,-6 2 62,0-1 0,-2 2-44,-1-3 0,-1 2 9,-3-1 0,0 0 22,0-3 1,5-1 153,2-3-573,2-4 268,9-2 0,14-5-168,14-2 0,12-3 176,9-4 1,6-8-119,3-2 0,7-2 104,0 2-33,9-4 1,-11 5 0,8-3 56,1 0 1,0-1 23,-4 3 0,0 2 98,-10 1 0,0 0 15,-13 7-77,-8 3 0,-8 7-81,-10 0 1,-7 4 231,-7 3 0,-7 3-40,-6 3 0,-3 1-49,-4 3 0,-5 4 27,2-4 1,-5 4 8,1-5 1,-6 6-87,4-2 1,-9 5 25,6-5 0,-2 1 44,4-4 1,5 0-25,9-3 0,5-2-259,11-5 77,7-3 1,15-5-128,8-2 0,9-4 117,5-6 1,9 0 29,4-3 1,10-4-12,0-3 0,10-5 45,0 1 0,2 2 38,-2-2 1,2 3-57,-2 0 0,1-1 42,-8 8 1,-8 1 38,-9 6 0,-8 4 37,-13 2 1,-10 4 163,-12 0 1,-6 3-221,-4 0 1,-6 8 24,-4-1 0,-6 4-62,-4-1 0,-4 3 83,1 3 1,-8 1-53,4 0 0,-4-1 95,4-2-132,-8 6 1,6-8-1,-8 6 110,3-2 1,10-1-3,5-8-262,8 3 194,12-12 1,18 2-208,14-6 0,8-4 189,5-6 0,10-2-3,5-1 1,7-7-52,2 4 1,3-3-14,-2 6 1,2-5 31,-3 4 1,8-6 14,-1 6 1,-1-3 60,-9 7 0,-2 1-41,-18 5 1,-2 3-76,-14 4 0,-6 0 34,-8 0 1,-6 1 261,-7 2 1,-7 4-57,-7 6 0,-8-1-127,-2 5 0,-7-2 33,4 2 0,-9 2 11,2-3 0,-6 2-26,7-1 0,-9 4 25,5-4 1,-9 4-43,3-5 1,-2 2 20,12-1 0,1-4-52,15-6-41,3-3 1,18-4-299,9 0 322,13-4 1,14-2 0,6-5-165,4-2 0,8-3 100,2-4 1,7 0 42,-4 0 1,5-3 48,-1 0 0,4-1-71,-4 4 83,5 0 0,-14 4 0,5 1-11,-5 4-46,1-1 14,-24 11 132,-3-3 1,-20 5 0,-9 2 136,-6 4 1,-11 2-151,-2 1 1,-11 4-63,0 3 1,-5 0 26,5 0 0,-7 1-20,7-5 0,-11 5 35,7-2 0,-8 2-2,6-1 0,-3 1-80,9-5 0,0-1-116,10-5-87,7 2 0,15-8 156,11 2 1,12-6-49,11-4 1,9-6 79,5-4 1,7-2-98,7-1 1,6-3 70,-4 0 0,7-4-10,-6 4 0,10-4 83,-8 4 1,11 0 13,-10 3 0,0 4-1,-17 3-63,-2 2 187,-28 5 1,-6 5-97,-17 4 1,-5 5-4,-8-1 1,-7 5-33,-7 1 1,-5 5 4,-1-1 0,-7 0 8,3 0 0,-7 4 19,4-4 0,-5 6-78,6-6 0,-10 7 61,6-4 0,-10 6-104,7-3 1,-1-1 74,14-5 1,4-1 94,19-6-83,7-2 1,15-8-38,11 0 1,12-6-85,11-3 1,11-6-173,3-5 1,7-1 104,-1-2 0,8 2 109,0-3 1,6 0 68,-7 1 1,1-4-74,3 4 0,-4 1 55,-3 5 1,-1 3-20,-16 4 0,-8 3-51,-15 0 93,-4 5 0,-12-2 0,-4 4-41,-5 0 1,-9 3 370,-2 0 1,-4 4-105,-4-4 1,-4 8-278,-6-1 1,-8 4 109,-1-1 1,-4 1-158,1 3 0,-9 2 92,6-3 1,-9 2-149,8-1 0,-9 4 136,3-4 1,-9 7-38,5-4 1,4-1 10,6-3 0,8-4-31,12-2 87,2-5 1,26-5-78,2 0 0,15-1-261,9-2 1,9-7 170,7-7 0,4-2 78,6-1 0,6 0 20,-3 0 1,9 0 0,-9 0 0,7 0 36,-3 0 1,3-2-67,-4 2 0,6-1 172,-12 8 0,-2 1-155,-15 5 172,-4-2-47,-18 8 0,-10 0 173,-11 4 0,-11 5-203,-2-1 0,-9 2-57,-5 1 1,-6 3 59,-4 0 1,-4 5 21,1-1 0,-5 0-199,5 0 1,-6 2 173,3-3 0,-6 3-131,6 1 0,-8-1 68,11-2 1,3-3-41,13-4 29,10 0 0,15-4 0,10-3-234,8-2 0,14-6 207,11-5 1,11-4 16,5-2 0,6-7-33,1 3 0,2-2 15,1 2 1,2-2 56,-2 2 0,7-2-62,-7 5 0,4 3-22,-11 1 0,-7 3 157,-9 3 37,-12 3 1,-16 4 111,-9 0 0,-9 4-56,-7 3 0,-12 2-150,-5 0 1,-9 6 26,-5 2 0,-4 0-31,1 0 0,-9 2 50,6-3 1,-3 2 2,2-1 0,-2 1-46,-1-5 1,-2 3 7,13-2 0,-3 2-107,9-2 121,2-5-33,22-5 0,8-4-7,18 0 1,9-4-266,7-3 1,7-5 72,0-2 1,11-3 145,-1 0 0,9-2 38,-9-1 1,9 1-3,-9 3 1,9-5 50,-5 4 1,4-3-75,-11 7 1,2 1 16,-15 5 13,-1-2 237,-15 8 0,-7-2-129,-14 6 0,-9 2-45,-8 5 1,-3 2-57,-3 1 1,-3 1 2,-3 3 0,-5 2-33,1-3 1,-4 2 66,4-1 0,-2 1-64,5-5 0,-8 3 46,8-2 0,-2 1 69,12-5-132,2 3-71,17-12 0,3 3 0,12-5 2,2-2 0,12 0-14,5-3 1,6-4 92,5-4 0,0-2-14,3 3 1,4-4-14,-5 4 1,7-4-3,-6 4 0,5-4-4,-8 4 1,-5 3-68,-12 3 65,-2 5 1,-12-2 78,-6 8 0,-12 1 161,-12 5 0,-9 5-45,-4 1 1,-6 2-81,3-1 0,-6 1 62,6-5 1,-10 0-87,6-3 0,-1 2 27,4-2 1,3 1 75,11-7-35,3-1-229,15-3 1,10-1-243,16-2 1,6-3 93,9-4 0,8 0 160,0 0 0,10-1-121,-3-2 0,8 1 132,-6-5 1,8 5-251,-8-2 1,4 3 180,-7 1 0,-1 0 181,-5 0 1,2 0 0,-4 0 0</inkml:trace>
  <inkml:trace contextRef="#ctx0" brushRef="#br0" timeOffset="225">675 226 15425,'-22'5'-65,"-1"1"0,-2 3 361,-1 1 1,-3 0-210,3 0 1,-8 5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5:29:02.111"/>
    </inkml:context>
    <inkml:brush xml:id="br0">
      <inkml:brushProperty name="width" value="0.08571" units="cm"/>
      <inkml:brushProperty name="height" value="0.08571" units="cm"/>
      <inkml:brushProperty name="color" value="#F5F5F5"/>
    </inkml:brush>
  </inkml:definitions>
  <inkml:trace contextRef="#ctx0" brushRef="#br0">1 1 8471,'54'44'0,"1"1"0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7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46.png"/><Relationship Id="rId42" Type="http://schemas.openxmlformats.org/officeDocument/2006/relationships/customXml" Target="../ink/ink47.xml"/><Relationship Id="rId47" Type="http://schemas.openxmlformats.org/officeDocument/2006/relationships/image" Target="../media/image59.png"/><Relationship Id="rId63" Type="http://schemas.openxmlformats.org/officeDocument/2006/relationships/image" Target="../media/image67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89" Type="http://schemas.openxmlformats.org/officeDocument/2006/relationships/image" Target="../media/image80.png"/><Relationship Id="rId16" Type="http://schemas.openxmlformats.org/officeDocument/2006/relationships/customXml" Target="../ink/ink34.xml"/><Relationship Id="rId107" Type="http://schemas.openxmlformats.org/officeDocument/2006/relationships/customXml" Target="../ink/ink79.xml"/><Relationship Id="rId11" Type="http://schemas.openxmlformats.org/officeDocument/2006/relationships/image" Target="../media/image41.png"/><Relationship Id="rId32" Type="http://schemas.openxmlformats.org/officeDocument/2006/relationships/customXml" Target="../ink/ink42.xml"/><Relationship Id="rId37" Type="http://schemas.openxmlformats.org/officeDocument/2006/relationships/image" Target="../media/image54.png"/><Relationship Id="rId53" Type="http://schemas.openxmlformats.org/officeDocument/2006/relationships/image" Target="../media/image62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75.png"/><Relationship Id="rId102" Type="http://schemas.openxmlformats.org/officeDocument/2006/relationships/image" Target="../media/image87.png"/><Relationship Id="rId5" Type="http://schemas.openxmlformats.org/officeDocument/2006/relationships/image" Target="../media/image38.png"/><Relationship Id="rId90" Type="http://schemas.openxmlformats.org/officeDocument/2006/relationships/image" Target="../media/image81.png"/><Relationship Id="rId95" Type="http://schemas.openxmlformats.org/officeDocument/2006/relationships/customXml" Target="../ink/ink73.xml"/><Relationship Id="rId22" Type="http://schemas.openxmlformats.org/officeDocument/2006/relationships/customXml" Target="../ink/ink37.xml"/><Relationship Id="rId27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customXml" Target="../ink/ink50.xml"/><Relationship Id="rId64" Type="http://schemas.openxmlformats.org/officeDocument/2006/relationships/customXml" Target="../ink/ink58.xml"/><Relationship Id="rId69" Type="http://schemas.openxmlformats.org/officeDocument/2006/relationships/image" Target="../media/image70.png"/><Relationship Id="rId80" Type="http://schemas.openxmlformats.org/officeDocument/2006/relationships/customXml" Target="../ink/ink66.xml"/><Relationship Id="rId85" Type="http://schemas.openxmlformats.org/officeDocument/2006/relationships/image" Target="../media/image78.png"/><Relationship Id="rId12" Type="http://schemas.openxmlformats.org/officeDocument/2006/relationships/customXml" Target="../ink/ink32.xml"/><Relationship Id="rId17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customXml" Target="../ink/ink45.xml"/><Relationship Id="rId59" Type="http://schemas.openxmlformats.org/officeDocument/2006/relationships/image" Target="../media/image65.png"/><Relationship Id="rId103" Type="http://schemas.openxmlformats.org/officeDocument/2006/relationships/customXml" Target="../ink/ink77.xml"/><Relationship Id="rId108" Type="http://schemas.openxmlformats.org/officeDocument/2006/relationships/image" Target="../media/image90.png"/><Relationship Id="rId20" Type="http://schemas.openxmlformats.org/officeDocument/2006/relationships/customXml" Target="../ink/ink36.xml"/><Relationship Id="rId41" Type="http://schemas.openxmlformats.org/officeDocument/2006/relationships/image" Target="../media/image56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73.png"/><Relationship Id="rId83" Type="http://schemas.openxmlformats.org/officeDocument/2006/relationships/image" Target="../media/image77.png"/><Relationship Id="rId88" Type="http://schemas.openxmlformats.org/officeDocument/2006/relationships/customXml" Target="../ink/ink70.xml"/><Relationship Id="rId91" Type="http://schemas.openxmlformats.org/officeDocument/2006/relationships/customXml" Target="../ink/ink71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60.png"/><Relationship Id="rId57" Type="http://schemas.openxmlformats.org/officeDocument/2006/relationships/image" Target="../media/image64.png"/><Relationship Id="rId106" Type="http://schemas.openxmlformats.org/officeDocument/2006/relationships/image" Target="../media/image89.png"/><Relationship Id="rId10" Type="http://schemas.openxmlformats.org/officeDocument/2006/relationships/customXml" Target="../ink/ink31.xml"/><Relationship Id="rId31" Type="http://schemas.openxmlformats.org/officeDocument/2006/relationships/image" Target="../media/image51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68.png"/><Relationship Id="rId73" Type="http://schemas.openxmlformats.org/officeDocument/2006/relationships/image" Target="../media/image72.png"/><Relationship Id="rId78" Type="http://schemas.openxmlformats.org/officeDocument/2006/relationships/customXml" Target="../ink/ink65.xml"/><Relationship Id="rId81" Type="http://schemas.openxmlformats.org/officeDocument/2006/relationships/image" Target="../media/image76.png"/><Relationship Id="rId86" Type="http://schemas.openxmlformats.org/officeDocument/2006/relationships/customXml" Target="../ink/ink69.xml"/><Relationship Id="rId94" Type="http://schemas.openxmlformats.org/officeDocument/2006/relationships/image" Target="../media/image83.png"/><Relationship Id="rId99" Type="http://schemas.openxmlformats.org/officeDocument/2006/relationships/customXml" Target="../ink/ink75.xml"/><Relationship Id="rId101" Type="http://schemas.openxmlformats.org/officeDocument/2006/relationships/customXml" Target="../ink/ink76.xml"/><Relationship Id="rId4" Type="http://schemas.openxmlformats.org/officeDocument/2006/relationships/customXml" Target="../ink/ink28.xml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35.xml"/><Relationship Id="rId39" Type="http://schemas.openxmlformats.org/officeDocument/2006/relationships/image" Target="../media/image55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63.png"/><Relationship Id="rId76" Type="http://schemas.openxmlformats.org/officeDocument/2006/relationships/customXml" Target="../ink/ink64.xml"/><Relationship Id="rId97" Type="http://schemas.openxmlformats.org/officeDocument/2006/relationships/customXml" Target="../ink/ink74.xml"/><Relationship Id="rId104" Type="http://schemas.openxmlformats.org/officeDocument/2006/relationships/image" Target="../media/image88.png"/><Relationship Id="rId7" Type="http://schemas.openxmlformats.org/officeDocument/2006/relationships/image" Target="../media/image39.png"/><Relationship Id="rId71" Type="http://schemas.openxmlformats.org/officeDocument/2006/relationships/image" Target="../media/image71.png"/><Relationship Id="rId92" Type="http://schemas.openxmlformats.org/officeDocument/2006/relationships/image" Target="../media/image82.png"/><Relationship Id="rId2" Type="http://schemas.openxmlformats.org/officeDocument/2006/relationships/image" Target="../media/image36.png"/><Relationship Id="rId29" Type="http://schemas.openxmlformats.org/officeDocument/2006/relationships/image" Target="../media/image50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58.png"/><Relationship Id="rId66" Type="http://schemas.openxmlformats.org/officeDocument/2006/relationships/customXml" Target="../ink/ink59.xml"/><Relationship Id="rId87" Type="http://schemas.openxmlformats.org/officeDocument/2006/relationships/image" Target="../media/image79.png"/><Relationship Id="rId61" Type="http://schemas.openxmlformats.org/officeDocument/2006/relationships/image" Target="../media/image66.png"/><Relationship Id="rId82" Type="http://schemas.openxmlformats.org/officeDocument/2006/relationships/customXml" Target="../ink/ink67.xml"/><Relationship Id="rId19" Type="http://schemas.openxmlformats.org/officeDocument/2006/relationships/image" Target="../media/image45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53.png"/><Relationship Id="rId56" Type="http://schemas.openxmlformats.org/officeDocument/2006/relationships/customXml" Target="../ink/ink54.xml"/><Relationship Id="rId77" Type="http://schemas.openxmlformats.org/officeDocument/2006/relationships/image" Target="../media/image74.png"/><Relationship Id="rId100" Type="http://schemas.openxmlformats.org/officeDocument/2006/relationships/image" Target="../media/image86.png"/><Relationship Id="rId105" Type="http://schemas.openxmlformats.org/officeDocument/2006/relationships/customXml" Target="../ink/ink78.xml"/><Relationship Id="rId8" Type="http://schemas.openxmlformats.org/officeDocument/2006/relationships/customXml" Target="../ink/ink30.xml"/><Relationship Id="rId51" Type="http://schemas.openxmlformats.org/officeDocument/2006/relationships/image" Target="../media/image61.png"/><Relationship Id="rId72" Type="http://schemas.openxmlformats.org/officeDocument/2006/relationships/customXml" Target="../ink/ink62.xml"/><Relationship Id="rId93" Type="http://schemas.openxmlformats.org/officeDocument/2006/relationships/customXml" Target="../ink/ink72.xml"/><Relationship Id="rId98" Type="http://schemas.openxmlformats.org/officeDocument/2006/relationships/image" Target="../media/image85.png"/><Relationship Id="rId3" Type="http://schemas.openxmlformats.org/officeDocument/2006/relationships/image" Target="../media/image37.png"/><Relationship Id="rId25" Type="http://schemas.openxmlformats.org/officeDocument/2006/relationships/image" Target="../media/image48.png"/><Relationship Id="rId46" Type="http://schemas.openxmlformats.org/officeDocument/2006/relationships/customXml" Target="../ink/ink49.xml"/><Relationship Id="rId67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XkIFlUincTAV0k3053fJHU/Prototyping-in-Figma?node-id=0%3A2&amp;scaling=scale-down&amp;page-id=0%3A1&amp;starting-point-node-id=0%3A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customXml" Target="../ink/ink13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.xml"/><Relationship Id="rId11" Type="http://schemas.openxmlformats.org/officeDocument/2006/relationships/image" Target="../media/image12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25.png"/><Relationship Id="rId40" Type="http://schemas.openxmlformats.org/officeDocument/2006/relationships/customXml" Target="../ink/ink25.xml"/><Relationship Id="rId45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10" Type="http://schemas.openxmlformats.org/officeDocument/2006/relationships/customXml" Target="../ink/ink10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7.xml"/><Relationship Id="rId4" Type="http://schemas.openxmlformats.org/officeDocument/2006/relationships/customXml" Target="../ink/ink7.xml"/><Relationship Id="rId9" Type="http://schemas.openxmlformats.org/officeDocument/2006/relationships/image" Target="../media/image11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0.png"/><Relationship Id="rId30" Type="http://schemas.openxmlformats.org/officeDocument/2006/relationships/customXml" Target="../ink/ink20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9.xml"/><Relationship Id="rId3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4.xml"/><Relationship Id="rId20" Type="http://schemas.openxmlformats.org/officeDocument/2006/relationships/customXml" Target="../ink/ink15.xml"/><Relationship Id="rId4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MAPHEAL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Jan, and Yoon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464-140B-CF47-BFDD-5320020B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240" y="964692"/>
            <a:ext cx="7263430" cy="1188720"/>
          </a:xfrm>
        </p:spPr>
        <p:txBody>
          <a:bodyPr/>
          <a:lstStyle/>
          <a:p>
            <a:r>
              <a:rPr lang="en-US"/>
              <a:t>Improvement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9D39-B773-C7C1-8D24-13E83A9A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493" y="3318401"/>
            <a:ext cx="6641158" cy="1369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TH"/>
              <a:t>Not user friendly yet.  WORKING PROCESS</a:t>
            </a:r>
          </a:p>
          <a:p>
            <a:pPr marL="0" indent="0">
              <a:buNone/>
            </a:pPr>
            <a:endParaRPr lang="en-TH"/>
          </a:p>
          <a:p>
            <a:r>
              <a:rPr lang="en-TH"/>
              <a:t>Can’t see the direction to the place yet. WORKING PROCESS</a:t>
            </a:r>
          </a:p>
        </p:txBody>
      </p:sp>
    </p:spTree>
    <p:extLst>
      <p:ext uri="{BB962C8B-B14F-4D97-AF65-F5344CB8AC3E}">
        <p14:creationId xmlns:p14="http://schemas.microsoft.com/office/powerpoint/2010/main" val="417578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034-48C2-3D23-37C0-F7CD1C0C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Who it is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5012-9A93-2F16-83DA-A59EC009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Elderly people</a:t>
            </a:r>
          </a:p>
          <a:p>
            <a:r>
              <a:rPr lang="en-US"/>
              <a:t>Athletes</a:t>
            </a:r>
          </a:p>
          <a:p>
            <a:r>
              <a:rPr lang="en-US"/>
              <a:t>People like on Facebook post (Maybe working-class person or person who take serious about their)</a:t>
            </a:r>
            <a:endParaRPr lang="en-TH"/>
          </a:p>
          <a:p>
            <a:r>
              <a:rPr lang="en-TH"/>
              <a:t>Fighters or Boxers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D3B-C6D5-BDFA-E852-DC5817E7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83215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Wireframe</a:t>
            </a:r>
          </a:p>
        </p:txBody>
      </p:sp>
      <p:pic>
        <p:nvPicPr>
          <p:cNvPr id="6" name="Picture 6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640AF7A8-CA65-2A44-70EA-B793855A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08" y="297572"/>
            <a:ext cx="1691919" cy="330130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FA73E9D-1706-A190-74FC-58E71449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32" y="297571"/>
            <a:ext cx="1658907" cy="3301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BB75D-07E1-606F-D5A1-37906CB35CE9}"/>
              </a:ext>
            </a:extLst>
          </p:cNvPr>
          <p:cNvSpPr txBox="1"/>
          <p:nvPr/>
        </p:nvSpPr>
        <p:spPr>
          <a:xfrm>
            <a:off x="4635499" y="3626303"/>
            <a:ext cx="31523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Map displaying primarily medical facilities and other associated sites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D0F79-0A05-7262-E435-E7CD7DC8EE0A}"/>
              </a:ext>
            </a:extLst>
          </p:cNvPr>
          <p:cNvSpPr txBox="1"/>
          <p:nvPr/>
        </p:nvSpPr>
        <p:spPr>
          <a:xfrm>
            <a:off x="8173357" y="3603625"/>
            <a:ext cx="28121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Users can set up “</a:t>
            </a:r>
            <a:r>
              <a:rPr lang="en-US">
                <a:highlight>
                  <a:srgbClr val="FFFF00"/>
                </a:highlight>
              </a:rPr>
              <a:t>chat appointments</a:t>
            </a:r>
            <a:r>
              <a:rPr lang="en-US"/>
              <a:t>” with their preferred hospitals.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275FF8C6-8CB5-7C2D-6E17-0FD1282C4989}"/>
                  </a:ext>
                </a:extLst>
              </p14:cNvPr>
              <p14:cNvContentPartPr/>
              <p14:nvPr/>
            </p14:nvContentPartPr>
            <p14:xfrm>
              <a:off x="1616116" y="258480"/>
              <a:ext cx="96480" cy="20412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275FF8C6-8CB5-7C2D-6E17-0FD1282C49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578" y="243027"/>
                <a:ext cx="127195" cy="234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2B37EF4B-F48D-155E-A584-127E00307E5D}"/>
                  </a:ext>
                </a:extLst>
              </p14:cNvPr>
              <p14:cNvContentPartPr/>
              <p14:nvPr/>
            </p14:nvContentPartPr>
            <p14:xfrm>
              <a:off x="1604462" y="251640"/>
              <a:ext cx="200160" cy="2473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2B37EF4B-F48D-155E-A584-127E00307E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8982" y="236160"/>
                <a:ext cx="2307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D1C25779-8CDE-160B-D9D0-65AB4B2E1FDE}"/>
                  </a:ext>
                </a:extLst>
              </p14:cNvPr>
              <p14:cNvContentPartPr/>
              <p14:nvPr/>
            </p14:nvContentPartPr>
            <p14:xfrm>
              <a:off x="1616342" y="244440"/>
              <a:ext cx="231120" cy="2890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D1C25779-8CDE-160B-D9D0-65AB4B2E1F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822" y="223920"/>
                <a:ext cx="2718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550E1B5-C690-27A8-6D09-1FFB3B63D38E}"/>
                  </a:ext>
                </a:extLst>
              </p14:cNvPr>
              <p14:cNvContentPartPr/>
              <p14:nvPr/>
            </p14:nvContentPartPr>
            <p14:xfrm>
              <a:off x="3090542" y="249480"/>
              <a:ext cx="253080" cy="3672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550E1B5-C690-27A8-6D09-1FFB3B63D3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5062" y="228980"/>
                <a:ext cx="288720" cy="402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8C2D94-8296-80F2-0C0F-AD20D2F5034E}"/>
                  </a:ext>
                </a:extLst>
              </p14:cNvPr>
              <p14:cNvContentPartPr/>
              <p14:nvPr/>
            </p14:nvContentPartPr>
            <p14:xfrm>
              <a:off x="3086942" y="276840"/>
              <a:ext cx="224280" cy="411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8C2D94-8296-80F2-0C0F-AD20D2F503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6422" y="256302"/>
                <a:ext cx="264960" cy="45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8D9726-3F9A-F3CA-749F-25CAF01D477F}"/>
                  </a:ext>
                </a:extLst>
              </p14:cNvPr>
              <p14:cNvContentPartPr/>
              <p14:nvPr/>
            </p14:nvContentPartPr>
            <p14:xfrm>
              <a:off x="3301862" y="669600"/>
              <a:ext cx="11880" cy="369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8D9726-3F9A-F3CA-749F-25CAF01D47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6382" y="654120"/>
                <a:ext cx="42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63351A88-340D-D385-B086-18299363AE28}"/>
                  </a:ext>
                </a:extLst>
              </p14:cNvPr>
              <p14:cNvContentPartPr/>
              <p14:nvPr/>
            </p14:nvContentPartPr>
            <p14:xfrm>
              <a:off x="1590555" y="3266491"/>
              <a:ext cx="315360" cy="38772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63351A88-340D-D385-B086-18299363AE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0035" y="3250997"/>
                <a:ext cx="351000" cy="423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76D89DD-AD40-6CB8-9C6B-127E55C9CAA6}"/>
                  </a:ext>
                </a:extLst>
              </p14:cNvPr>
              <p14:cNvContentPartPr/>
              <p14:nvPr/>
            </p14:nvContentPartPr>
            <p14:xfrm>
              <a:off x="1801875" y="3601651"/>
              <a:ext cx="57600" cy="16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76D89DD-AD40-6CB8-9C6B-127E55C9CA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6298" y="3586171"/>
                <a:ext cx="88392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D6A4765E-7923-F0A9-717F-E323FE94323D}"/>
                  </a:ext>
                </a:extLst>
              </p14:cNvPr>
              <p14:cNvContentPartPr/>
              <p14:nvPr/>
            </p14:nvContentPartPr>
            <p14:xfrm>
              <a:off x="2995635" y="3364051"/>
              <a:ext cx="331560" cy="29484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D6A4765E-7923-F0A9-717F-E323FE9432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0155" y="3348590"/>
                <a:ext cx="362160" cy="325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84A6953-F05F-4159-69AC-DE3F7921B6D9}"/>
                  </a:ext>
                </a:extLst>
              </p14:cNvPr>
              <p14:cNvContentPartPr/>
              <p14:nvPr/>
            </p14:nvContentPartPr>
            <p14:xfrm>
              <a:off x="3299819" y="3291337"/>
              <a:ext cx="14760" cy="11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84A6953-F05F-4159-69AC-DE3F7921B6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9118" y="3280897"/>
                <a:ext cx="35424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FD1DD135-3986-F5F4-9F2A-E31AE64F6995}"/>
                  </a:ext>
                </a:extLst>
              </p14:cNvPr>
              <p14:cNvContentPartPr/>
              <p14:nvPr/>
            </p14:nvContentPartPr>
            <p14:xfrm>
              <a:off x="1609273" y="261313"/>
              <a:ext cx="275040" cy="2095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FD1DD135-3986-F5F4-9F2A-E31AE64F69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8833" y="250873"/>
                <a:ext cx="295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E9C91F-98CA-8238-93A2-2B33193BFDD3}"/>
                  </a:ext>
                </a:extLst>
              </p14:cNvPr>
              <p14:cNvContentPartPr/>
              <p14:nvPr/>
            </p14:nvContentPartPr>
            <p14:xfrm>
              <a:off x="3069073" y="275713"/>
              <a:ext cx="38520" cy="14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E9C91F-98CA-8238-93A2-2B33193BFD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8633" y="265273"/>
                <a:ext cx="58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2ACB7E-E751-FB01-AD84-BC453A692236}"/>
                  </a:ext>
                </a:extLst>
              </p14:cNvPr>
              <p14:cNvContentPartPr/>
              <p14:nvPr/>
            </p14:nvContentPartPr>
            <p14:xfrm>
              <a:off x="5054178" y="3346720"/>
              <a:ext cx="304560" cy="301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2ACB7E-E751-FB01-AD84-BC453A692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6618" y="3339169"/>
                <a:ext cx="319680" cy="316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2DF7DE4B-0F2C-781A-EE89-5EC114841B9F}"/>
                  </a:ext>
                </a:extLst>
              </p14:cNvPr>
              <p14:cNvContentPartPr/>
              <p14:nvPr/>
            </p14:nvContentPartPr>
            <p14:xfrm>
              <a:off x="5100618" y="2670280"/>
              <a:ext cx="51120" cy="80712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2DF7DE4B-0F2C-781A-EE89-5EC114841B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93111" y="2662720"/>
                <a:ext cx="66134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EF739A-CA04-9A21-D629-E0D1BC8145CB}"/>
                  </a:ext>
                </a:extLst>
              </p14:cNvPr>
              <p14:cNvContentPartPr/>
              <p14:nvPr/>
            </p14:nvContentPartPr>
            <p14:xfrm>
              <a:off x="5093636" y="2024731"/>
              <a:ext cx="37440" cy="694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EF739A-CA04-9A21-D629-E0D1BC8145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86003" y="2017171"/>
                <a:ext cx="52707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90C162E-36A2-5AA6-FEF7-794A815D196C}"/>
                  </a:ext>
                </a:extLst>
              </p14:cNvPr>
              <p14:cNvContentPartPr/>
              <p14:nvPr/>
            </p14:nvContentPartPr>
            <p14:xfrm>
              <a:off x="5073062" y="255960"/>
              <a:ext cx="127080" cy="210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90C162E-36A2-5AA6-FEF7-794A815D19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5502" y="248400"/>
                <a:ext cx="142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C5CF6D9-BB1C-DB51-3781-3F847F2A68E4}"/>
                  </a:ext>
                </a:extLst>
              </p14:cNvPr>
              <p14:cNvContentPartPr/>
              <p14:nvPr/>
            </p14:nvContentPartPr>
            <p14:xfrm>
              <a:off x="5059382" y="274680"/>
              <a:ext cx="204120" cy="50364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C5CF6D9-BB1C-DB51-3781-3F847F2A68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3902" y="259200"/>
                <a:ext cx="2347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42296A7-1CD6-2FE7-32DC-75C63E418B56}"/>
                  </a:ext>
                </a:extLst>
              </p14:cNvPr>
              <p14:cNvContentPartPr/>
              <p14:nvPr/>
            </p14:nvContentPartPr>
            <p14:xfrm>
              <a:off x="5165222" y="242280"/>
              <a:ext cx="218520" cy="113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42296A7-1CD6-2FE7-32DC-75C63E418B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9716" y="226849"/>
                <a:ext cx="24917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17266D40-BB7D-0A92-F9E3-2B5EFB876C03}"/>
                  </a:ext>
                </a:extLst>
              </p14:cNvPr>
              <p14:cNvContentPartPr/>
              <p14:nvPr/>
            </p14:nvContentPartPr>
            <p14:xfrm>
              <a:off x="5100782" y="711000"/>
              <a:ext cx="41760" cy="164196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17266D40-BB7D-0A92-F9E3-2B5EFB876C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5302" y="690480"/>
                <a:ext cx="72360" cy="16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726B5F-1EA1-2439-051D-54CF91B21CFB}"/>
                  </a:ext>
                </a:extLst>
              </p14:cNvPr>
              <p14:cNvContentPartPr/>
              <p14:nvPr/>
            </p14:nvContentPartPr>
            <p14:xfrm>
              <a:off x="5107622" y="2208600"/>
              <a:ext cx="30240" cy="800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726B5F-1EA1-2439-051D-54CF91B21C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2324" y="2193127"/>
                <a:ext cx="60480" cy="830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1A16A2A-E118-A187-C0E9-6042B096AACD}"/>
                  </a:ext>
                </a:extLst>
              </p14:cNvPr>
              <p14:cNvContentPartPr/>
              <p14:nvPr/>
            </p14:nvContentPartPr>
            <p14:xfrm>
              <a:off x="5112142" y="424804"/>
              <a:ext cx="55800" cy="302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A16A2A-E118-A187-C0E9-6042B096AA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96561" y="409324"/>
                <a:ext cx="86599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4F1D246-BD89-E7B8-023E-E8EE8468C110}"/>
                  </a:ext>
                </a:extLst>
              </p14:cNvPr>
              <p14:cNvContentPartPr/>
              <p14:nvPr/>
            </p14:nvContentPartPr>
            <p14:xfrm>
              <a:off x="5156105" y="263160"/>
              <a:ext cx="295920" cy="159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4F1D246-BD89-E7B8-023E-E8EE8468C1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35585" y="242640"/>
                <a:ext cx="336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0C1A42A-A953-4B39-B17A-4B8FAC1E67E9}"/>
                  </a:ext>
                </a:extLst>
              </p14:cNvPr>
              <p14:cNvContentPartPr/>
              <p14:nvPr/>
            </p14:nvContentPartPr>
            <p14:xfrm>
              <a:off x="3276789" y="3358538"/>
              <a:ext cx="230760" cy="327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0C1A42A-A953-4B39-B17A-4B8FAC1E67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56269" y="3338040"/>
                <a:ext cx="271440" cy="368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C7C2F14-C008-7C58-D987-4699319AF9BC}"/>
                  </a:ext>
                </a:extLst>
              </p14:cNvPr>
              <p14:cNvContentPartPr/>
              <p14:nvPr/>
            </p14:nvContentPartPr>
            <p14:xfrm>
              <a:off x="3140349" y="3357098"/>
              <a:ext cx="369720" cy="399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C7C2F14-C008-7C58-D987-4699319AF9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24869" y="3341618"/>
                <a:ext cx="400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3313ED8A-24B8-2E8B-9970-2635C059D67D}"/>
                  </a:ext>
                </a:extLst>
              </p14:cNvPr>
              <p14:cNvContentPartPr/>
              <p14:nvPr/>
            </p14:nvContentPartPr>
            <p14:xfrm>
              <a:off x="2989509" y="3255578"/>
              <a:ext cx="497520" cy="5191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3313ED8A-24B8-2E8B-9970-2635C059D6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4018" y="3235058"/>
                <a:ext cx="533186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0861145-94C6-6056-58E5-E9C9F05E66FC}"/>
                  </a:ext>
                </a:extLst>
              </p14:cNvPr>
              <p14:cNvContentPartPr/>
              <p14:nvPr/>
            </p14:nvContentPartPr>
            <p14:xfrm>
              <a:off x="6583120" y="267840"/>
              <a:ext cx="240480" cy="346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0861145-94C6-6056-58E5-E9C9F05E66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67640" y="252360"/>
                <a:ext cx="2710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0D87CEF-2B18-FB5D-D79E-178ADBA6617E}"/>
                  </a:ext>
                </a:extLst>
              </p14:cNvPr>
              <p14:cNvContentPartPr/>
              <p14:nvPr/>
            </p14:nvContentPartPr>
            <p14:xfrm>
              <a:off x="6686800" y="261720"/>
              <a:ext cx="171360" cy="292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0D87CEF-2B18-FB5D-D79E-178ADBA661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71320" y="246221"/>
                <a:ext cx="201960" cy="323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9ADAE1A-B4C2-E4BE-D66F-0CA7EB2A29AD}"/>
                  </a:ext>
                </a:extLst>
              </p14:cNvPr>
              <p14:cNvContentPartPr/>
              <p14:nvPr/>
            </p14:nvContentPartPr>
            <p14:xfrm>
              <a:off x="6603993" y="3269538"/>
              <a:ext cx="231120" cy="351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9ADAE1A-B4C2-E4BE-D66F-0CA7EB2A29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88513" y="3254058"/>
                <a:ext cx="261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8C9EB82-9D65-3DE8-7AB0-76944A2EB250}"/>
                  </a:ext>
                </a:extLst>
              </p14:cNvPr>
              <p14:cNvContentPartPr/>
              <p14:nvPr/>
            </p14:nvContentPartPr>
            <p14:xfrm>
              <a:off x="6669513" y="3395538"/>
              <a:ext cx="195480" cy="289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8C9EB82-9D65-3DE8-7AB0-76944A2EB2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54033" y="3380058"/>
                <a:ext cx="2260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C5BA81B-1CDA-1F49-6046-FE72054F39DB}"/>
                  </a:ext>
                </a:extLst>
              </p14:cNvPr>
              <p14:cNvContentPartPr/>
              <p14:nvPr/>
            </p14:nvContentPartPr>
            <p14:xfrm>
              <a:off x="8486953" y="257400"/>
              <a:ext cx="230040" cy="410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5BA81B-1CDA-1F49-6046-FE72054F39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71473" y="241920"/>
                <a:ext cx="260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58C42C87-164A-FB45-1084-05D3430A300A}"/>
                  </a:ext>
                </a:extLst>
              </p14:cNvPr>
              <p14:cNvContentPartPr/>
              <p14:nvPr/>
            </p14:nvContentPartPr>
            <p14:xfrm>
              <a:off x="8529564" y="3149469"/>
              <a:ext cx="330480" cy="50616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58C42C87-164A-FB45-1084-05D3430A30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14084" y="3133989"/>
                <a:ext cx="3610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17847435-09BF-FFC4-587F-B5076417A5A2}"/>
                  </a:ext>
                </a:extLst>
              </p14:cNvPr>
              <p14:cNvContentPartPr/>
              <p14:nvPr/>
            </p14:nvContentPartPr>
            <p14:xfrm>
              <a:off x="8497164" y="2747709"/>
              <a:ext cx="238320" cy="88920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17847435-09BF-FFC4-587F-B5076417A5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81661" y="2732235"/>
                <a:ext cx="268966" cy="919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BC2A3A9-0C04-87BD-0B40-672BC554A750}"/>
                  </a:ext>
                </a:extLst>
              </p14:cNvPr>
              <p14:cNvContentPartPr/>
              <p14:nvPr/>
            </p14:nvContentPartPr>
            <p14:xfrm>
              <a:off x="8515884" y="1510029"/>
              <a:ext cx="18720" cy="1526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BC2A3A9-0C04-87BD-0B40-672BC554A7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00404" y="1494549"/>
                <a:ext cx="4932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E7FE4E5-82B0-D374-D398-46B77E03564F}"/>
                  </a:ext>
                </a:extLst>
              </p14:cNvPr>
              <p14:cNvContentPartPr/>
              <p14:nvPr/>
            </p14:nvContentPartPr>
            <p14:xfrm>
              <a:off x="8527835" y="427320"/>
              <a:ext cx="23040" cy="245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E7FE4E5-82B0-D374-D398-46B77E0356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12109" y="411840"/>
                <a:ext cx="54126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5794039-2E23-4B1C-3723-9122FFFC90CB}"/>
                  </a:ext>
                </a:extLst>
              </p14:cNvPr>
              <p14:cNvContentPartPr/>
              <p14:nvPr/>
            </p14:nvContentPartPr>
            <p14:xfrm>
              <a:off x="8524955" y="264240"/>
              <a:ext cx="177480" cy="290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5794039-2E23-4B1C-3723-9122FFFC90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09475" y="248760"/>
                <a:ext cx="208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B8AF862F-E13F-63B4-76D1-658FE30B77D0}"/>
                  </a:ext>
                </a:extLst>
              </p14:cNvPr>
              <p14:cNvContentPartPr/>
              <p14:nvPr/>
            </p14:nvContentPartPr>
            <p14:xfrm>
              <a:off x="8510915" y="624600"/>
              <a:ext cx="25560" cy="93132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B8AF862F-E13F-63B4-76D1-658FE30B77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95435" y="604088"/>
                <a:ext cx="56160" cy="966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730302C3-29BD-B2A6-856E-CAB2A81A6944}"/>
                  </a:ext>
                </a:extLst>
              </p14:cNvPr>
              <p14:cNvContentPartPr/>
              <p14:nvPr/>
            </p14:nvContentPartPr>
            <p14:xfrm>
              <a:off x="8512658" y="1554840"/>
              <a:ext cx="48600" cy="173916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730302C3-29BD-B2A6-856E-CAB2A81A69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7292" y="1539360"/>
                <a:ext cx="78975" cy="17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BB6E012A-F57D-7EFD-4276-13538E3DA08F}"/>
                  </a:ext>
                </a:extLst>
              </p14:cNvPr>
              <p14:cNvContentPartPr/>
              <p14:nvPr/>
            </p14:nvContentPartPr>
            <p14:xfrm>
              <a:off x="8517698" y="262440"/>
              <a:ext cx="242640" cy="134136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BB6E012A-F57D-7EFD-4276-13538E3DA0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2218" y="246960"/>
                <a:ext cx="27324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5172E67-0DAB-D469-D44C-7DF1DB6FC534}"/>
                  </a:ext>
                </a:extLst>
              </p14:cNvPr>
              <p14:cNvContentPartPr/>
              <p14:nvPr/>
            </p14:nvContentPartPr>
            <p14:xfrm>
              <a:off x="10044473" y="256320"/>
              <a:ext cx="212760" cy="247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5172E67-0DAB-D469-D44C-7DF1DB6FC5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28993" y="240817"/>
                <a:ext cx="243360" cy="27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B4B994B-CC7C-1083-1BD5-1F939EC2ADE5}"/>
                  </a:ext>
                </a:extLst>
              </p14:cNvPr>
              <p14:cNvContentPartPr/>
              <p14:nvPr/>
            </p14:nvContentPartPr>
            <p14:xfrm>
              <a:off x="10041953" y="279360"/>
              <a:ext cx="212760" cy="178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B4B994B-CC7C-1083-1BD5-1F939EC2AD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26473" y="263880"/>
                <a:ext cx="243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22306A2-67A0-F067-6C43-06188EEDC6F8}"/>
                  </a:ext>
                </a:extLst>
              </p14:cNvPr>
              <p14:cNvContentPartPr/>
              <p14:nvPr/>
            </p14:nvContentPartPr>
            <p14:xfrm>
              <a:off x="10030433" y="293040"/>
              <a:ext cx="228960" cy="1990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22306A2-67A0-F067-6C43-06188EEDC6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14953" y="277532"/>
                <a:ext cx="259560" cy="22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00BA139-3591-1F02-71A6-31F96260D84E}"/>
                  </a:ext>
                </a:extLst>
              </p14:cNvPr>
              <p14:cNvContentPartPr/>
              <p14:nvPr/>
            </p14:nvContentPartPr>
            <p14:xfrm>
              <a:off x="10023487" y="3343236"/>
              <a:ext cx="224280" cy="277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00BA139-3591-1F02-71A6-31F96260D8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08007" y="3327756"/>
                <a:ext cx="254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B0EBE2D6-36FC-E99A-00C5-AB8640B3150B}"/>
                  </a:ext>
                </a:extLst>
              </p14:cNvPr>
              <p14:cNvContentPartPr/>
              <p14:nvPr/>
            </p14:nvContentPartPr>
            <p14:xfrm>
              <a:off x="10018807" y="3354756"/>
              <a:ext cx="284040" cy="30636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B0EBE2D6-36FC-E99A-00C5-AB8640B315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03327" y="3339258"/>
                <a:ext cx="314640" cy="33699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2E50E0-70DD-3EF6-CF2D-2B2BACE07F5A}"/>
              </a:ext>
            </a:extLst>
          </p:cNvPr>
          <p:cNvSpPr txBox="1"/>
          <p:nvPr/>
        </p:nvSpPr>
        <p:spPr>
          <a:xfrm>
            <a:off x="1877786" y="3651249"/>
            <a:ext cx="1356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Home page 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2FF9B5-F19F-5F50-CF4E-AD8588786BC0}"/>
              </a:ext>
            </a:extLst>
          </p:cNvPr>
          <p:cNvPicPr>
            <a:picLocks noChangeAspect="1"/>
          </p:cNvPicPr>
          <p:nvPr/>
        </p:nvPicPr>
        <p:blipFill rotWithShape="1"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972" r="2490" b="1522"/>
          <a:stretch/>
        </p:blipFill>
        <p:spPr>
          <a:xfrm>
            <a:off x="8544741" y="297570"/>
            <a:ext cx="1587246" cy="3265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01DDCD-3EE9-6CE4-5F52-6F7B01391F3B}"/>
                  </a:ext>
                </a:extLst>
              </p14:cNvPr>
              <p14:cNvContentPartPr/>
              <p14:nvPr/>
            </p14:nvContentPartPr>
            <p14:xfrm>
              <a:off x="10204704" y="303048"/>
              <a:ext cx="5400" cy="15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01DDCD-3EE9-6CE4-5F52-6F7B01391F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90191" y="287568"/>
                <a:ext cx="34088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3B2780-E136-5A5B-6D3D-60B58BDAF4CB}"/>
                  </a:ext>
                </a:extLst>
              </p14:cNvPr>
              <p14:cNvContentPartPr/>
              <p14:nvPr/>
            </p14:nvContentPartPr>
            <p14:xfrm>
              <a:off x="10037304" y="205848"/>
              <a:ext cx="218520" cy="175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3B2780-E136-5A5B-6D3D-60B58BDAF4C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021824" y="190368"/>
                <a:ext cx="249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DCAA09-DF5B-0109-8073-B4B92B728313}"/>
                  </a:ext>
                </a:extLst>
              </p14:cNvPr>
              <p14:cNvContentPartPr/>
              <p14:nvPr/>
            </p14:nvContentPartPr>
            <p14:xfrm>
              <a:off x="10227767" y="353018"/>
              <a:ext cx="32400" cy="18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DCAA09-DF5B-0109-8073-B4B92B72831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12113" y="337538"/>
                <a:ext cx="63344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DD3A94-F431-0A0C-09C3-D7385DDD8EDB}"/>
                  </a:ext>
                </a:extLst>
              </p14:cNvPr>
              <p14:cNvContentPartPr/>
              <p14:nvPr/>
            </p14:nvContentPartPr>
            <p14:xfrm>
              <a:off x="9991607" y="221258"/>
              <a:ext cx="226800" cy="48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DD3A94-F431-0A0C-09C3-D7385DDD8ED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976152" y="205789"/>
                <a:ext cx="257352" cy="516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038683-4D77-B3E2-C2BC-57008883E2D7}"/>
                  </a:ext>
                </a:extLst>
              </p14:cNvPr>
              <p14:cNvContentPartPr/>
              <p14:nvPr/>
            </p14:nvContentPartPr>
            <p14:xfrm>
              <a:off x="8617127" y="233138"/>
              <a:ext cx="720" cy="2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038683-4D77-B3E2-C2BC-57008883E2D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601647" y="217658"/>
                <a:ext cx="31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A4815D-3FE9-6ECA-BD67-2631DC76A1C5}"/>
                  </a:ext>
                </a:extLst>
              </p14:cNvPr>
              <p14:cNvContentPartPr/>
              <p14:nvPr/>
            </p14:nvContentPartPr>
            <p14:xfrm>
              <a:off x="8523167" y="228818"/>
              <a:ext cx="147600" cy="351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A4815D-3FE9-6ECA-BD67-2631DC76A1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507687" y="213322"/>
                <a:ext cx="178200" cy="381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988997-183F-CA46-C37B-91FAB40D3173}"/>
                  </a:ext>
                </a:extLst>
              </p14:cNvPr>
              <p14:cNvContentPartPr/>
              <p14:nvPr/>
            </p14:nvContentPartPr>
            <p14:xfrm>
              <a:off x="8505527" y="3472745"/>
              <a:ext cx="188280" cy="12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988997-183F-CA46-C37B-91FAB40D317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90047" y="3457310"/>
                <a:ext cx="218880" cy="15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F724A6-F59E-FFD3-420D-D61E06C6C335}"/>
                  </a:ext>
                </a:extLst>
              </p14:cNvPr>
              <p14:cNvContentPartPr/>
              <p14:nvPr/>
            </p14:nvContentPartPr>
            <p14:xfrm>
              <a:off x="10084487" y="3520985"/>
              <a:ext cx="107280" cy="12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F724A6-F59E-FFD3-420D-D61E06C6C33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69007" y="3505550"/>
                <a:ext cx="137880" cy="152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D0FBFF-6F7C-1F2D-0DFE-6E2C3A08FEB9}"/>
                  </a:ext>
                </a:extLst>
              </p14:cNvPr>
              <p14:cNvContentPartPr/>
              <p14:nvPr/>
            </p14:nvContentPartPr>
            <p14:xfrm>
              <a:off x="9990167" y="3390305"/>
              <a:ext cx="184320" cy="20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D0FBFF-6F7C-1F2D-0DFE-6E2C3A08FEB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974717" y="3374825"/>
                <a:ext cx="2148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2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21B127-A2EF-518F-2195-D4612F292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"Prototype”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CC01-92E0-5F4A-CCA3-60E2092EE0C5}"/>
              </a:ext>
            </a:extLst>
          </p:cNvPr>
          <p:cNvSpPr txBox="1"/>
          <p:nvPr/>
        </p:nvSpPr>
        <p:spPr>
          <a:xfrm>
            <a:off x="2233839" y="3977821"/>
            <a:ext cx="8747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2"/>
              </a:rPr>
              <a:t>https://www.figma.com/proto/XkIFlUincTAV0k3053fJHU/Prototyping-in-Figma?node-id=0%3A2&amp;scaling=scale-down&amp;page-id=0%3A1&amp;starting-point-node-id=0%3A2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AC41-976D-347E-334D-3C1ED2A0C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88C3D-354D-0D71-7BAC-C70699CA6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 Jan </a:t>
            </a:r>
            <a:r>
              <a:rPr lang="en-US" dirty="0" err="1">
                <a:ea typeface="Calibri"/>
                <a:cs typeface="Calibri"/>
              </a:rPr>
              <a:t>Poonthong</a:t>
            </a:r>
            <a:r>
              <a:rPr lang="en-US" dirty="0">
                <a:ea typeface="Calibri"/>
                <a:cs typeface="Calibri"/>
              </a:rPr>
              <a:t>(6511286) and Yoon </a:t>
            </a:r>
            <a:r>
              <a:rPr lang="en-US" dirty="0" err="1">
                <a:ea typeface="Calibri"/>
                <a:cs typeface="Calibri"/>
              </a:rPr>
              <a:t>Waddy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Myo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Myint</a:t>
            </a:r>
            <a:r>
              <a:rPr lang="en-US" dirty="0">
                <a:ea typeface="Calibri"/>
                <a:cs typeface="Calibri"/>
              </a:rPr>
              <a:t>(6511566)</a:t>
            </a:r>
          </a:p>
        </p:txBody>
      </p:sp>
    </p:spTree>
    <p:extLst>
      <p:ext uri="{BB962C8B-B14F-4D97-AF65-F5344CB8AC3E}">
        <p14:creationId xmlns:p14="http://schemas.microsoft.com/office/powerpoint/2010/main" val="23769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D826-FD4C-4BC8-1EE8-9A16477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01" y="964692"/>
            <a:ext cx="8038646" cy="1188720"/>
          </a:xfrm>
        </p:spPr>
        <p:txBody>
          <a:bodyPr/>
          <a:lstStyle/>
          <a:p>
            <a:r>
              <a:rPr lang="en-TH"/>
              <a:t>What is the application </a:t>
            </a:r>
            <a:br>
              <a:rPr lang="en-TH"/>
            </a:br>
            <a:r>
              <a:rPr lang="en-TH"/>
              <a:t>“map heal”?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CAC7-0C3C-CA66-30D8-355AF5D8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Users can </a:t>
            </a:r>
            <a:r>
              <a:rPr lang="en-US" dirty="0">
                <a:highlight>
                  <a:srgbClr val="FFFF00"/>
                </a:highlight>
              </a:rPr>
              <a:t>QUICKLY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FASTLY</a:t>
            </a:r>
            <a:r>
              <a:rPr lang="en-US" dirty="0"/>
              <a:t> find health-related information.</a:t>
            </a:r>
          </a:p>
          <a:p>
            <a:r>
              <a:rPr lang="en-TH" dirty="0"/>
              <a:t> </a:t>
            </a:r>
            <a:r>
              <a:rPr lang="en-US" dirty="0"/>
              <a:t>Avoid any other diversion while looking for health and </a:t>
            </a:r>
            <a:r>
              <a:rPr lang="en-US" dirty="0">
                <a:highlight>
                  <a:srgbClr val="FFFF00"/>
                </a:highlight>
              </a:rPr>
              <a:t>wellness-related</a:t>
            </a:r>
            <a:r>
              <a:rPr lang="en-US" dirty="0"/>
              <a:t> items.</a:t>
            </a:r>
            <a:endParaRPr lang="en-TH" dirty="0"/>
          </a:p>
          <a:p>
            <a:r>
              <a:rPr lang="en-US" dirty="0">
                <a:highlight>
                  <a:srgbClr val="FFFF00"/>
                </a:highlight>
              </a:rPr>
              <a:t>Owners</a:t>
            </a:r>
            <a:r>
              <a:rPr lang="en-US" dirty="0"/>
              <a:t> of businesses can also register them with our program so that their locations will show up on the map. 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3100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6B13-A220-71AA-9FC4-62F25F0D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192800" cy="1668666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How did we come up with this idea?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24C70-C4BE-B6BF-C434-9B159228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7893" b="2"/>
          <a:stretch/>
        </p:blipFill>
        <p:spPr>
          <a:xfrm>
            <a:off x="4654297" y="10"/>
            <a:ext cx="7537703" cy="685799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989E5-3FED-9F2B-E7A4-9036C508F2FB}"/>
              </a:ext>
            </a:extLst>
          </p:cNvPr>
          <p:cNvSpPr/>
          <p:nvPr/>
        </p:nvSpPr>
        <p:spPr>
          <a:xfrm>
            <a:off x="4829175" y="3429000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3E58C-619A-4CB9-2C6F-851FBF243DE1}"/>
              </a:ext>
            </a:extLst>
          </p:cNvPr>
          <p:cNvSpPr/>
          <p:nvPr/>
        </p:nvSpPr>
        <p:spPr>
          <a:xfrm>
            <a:off x="4829174" y="4543425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B40AD-C97E-98C4-8512-76FFDCCF5EF8}"/>
              </a:ext>
            </a:extLst>
          </p:cNvPr>
          <p:cNvSpPr/>
          <p:nvPr/>
        </p:nvSpPr>
        <p:spPr>
          <a:xfrm>
            <a:off x="4829173" y="5700712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D4122-BCA7-FD06-0C3C-6E8E4E4C7D3F}"/>
              </a:ext>
            </a:extLst>
          </p:cNvPr>
          <p:cNvSpPr/>
          <p:nvPr/>
        </p:nvSpPr>
        <p:spPr>
          <a:xfrm>
            <a:off x="7477125" y="180975"/>
            <a:ext cx="38671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B94E2D-5D11-6A49-3BB2-BBDD80FEB65D}"/>
              </a:ext>
            </a:extLst>
          </p:cNvPr>
          <p:cNvSpPr/>
          <p:nvPr/>
        </p:nvSpPr>
        <p:spPr>
          <a:xfrm>
            <a:off x="5429250" y="3543300"/>
            <a:ext cx="990600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0A60F2-84B4-2B4A-BD41-D9856FF5B552}"/>
              </a:ext>
            </a:extLst>
          </p:cNvPr>
          <p:cNvSpPr/>
          <p:nvPr/>
        </p:nvSpPr>
        <p:spPr>
          <a:xfrm>
            <a:off x="5419725" y="4667249"/>
            <a:ext cx="990600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8E23D1-483D-5456-3263-74BCA2D3BF20}"/>
              </a:ext>
            </a:extLst>
          </p:cNvPr>
          <p:cNvSpPr/>
          <p:nvPr/>
        </p:nvSpPr>
        <p:spPr>
          <a:xfrm>
            <a:off x="5451724" y="5791198"/>
            <a:ext cx="1387226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E95F46-4295-CEA7-0F35-C74F034A49B1}"/>
                  </a:ext>
                </a:extLst>
              </p14:cNvPr>
              <p14:cNvContentPartPr/>
              <p14:nvPr/>
            </p14:nvContentPartPr>
            <p14:xfrm>
              <a:off x="6047115" y="4980405"/>
              <a:ext cx="94428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E95F46-4295-CEA7-0F35-C74F034A4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3115" y="4872405"/>
                <a:ext cx="1051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137FC6-65DD-C9D7-EF2F-59DEE712014E}"/>
                  </a:ext>
                </a:extLst>
              </p14:cNvPr>
              <p14:cNvContentPartPr/>
              <p14:nvPr/>
            </p14:nvContentPartPr>
            <p14:xfrm>
              <a:off x="7414035" y="5222325"/>
              <a:ext cx="333000" cy="1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137FC6-65DD-C9D7-EF2F-59DEE71201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035" y="5114325"/>
                <a:ext cx="440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A7A187-06A3-7E22-0ADE-85F571C03C3D}"/>
                  </a:ext>
                </a:extLst>
              </p14:cNvPr>
              <p14:cNvContentPartPr/>
              <p14:nvPr/>
            </p14:nvContentPartPr>
            <p14:xfrm>
              <a:off x="8259315" y="5216925"/>
              <a:ext cx="490320" cy="2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A7A187-06A3-7E22-0ADE-85F571C03C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5315" y="5110242"/>
                <a:ext cx="597960" cy="24217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rrow: Bent-Up 3">
            <a:extLst>
              <a:ext uri="{FF2B5EF4-FFF2-40B4-BE49-F238E27FC236}">
                <a16:creationId xmlns:a16="http://schemas.microsoft.com/office/drawing/2014/main" id="{F520C24E-1E29-2C2C-0885-8F9D6A27748D}"/>
              </a:ext>
            </a:extLst>
          </p:cNvPr>
          <p:cNvSpPr/>
          <p:nvPr/>
        </p:nvSpPr>
        <p:spPr>
          <a:xfrm rot="5400000">
            <a:off x="2816857" y="3450638"/>
            <a:ext cx="1012209" cy="2331491"/>
          </a:xfrm>
          <a:prstGeom prst="bentUpArrow">
            <a:avLst/>
          </a:prstGeom>
          <a:solidFill>
            <a:schemeClr val="tx2">
              <a:lumMod val="75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6B13-A220-71AA-9FC4-62F25F0D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192800" cy="1668666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Who are our target users?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24C70-C4BE-B6BF-C434-9B159228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7893" b="2"/>
          <a:stretch/>
        </p:blipFill>
        <p:spPr>
          <a:xfrm>
            <a:off x="4654297" y="10"/>
            <a:ext cx="7537703" cy="685799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989E5-3FED-9F2B-E7A4-9036C508F2FB}"/>
              </a:ext>
            </a:extLst>
          </p:cNvPr>
          <p:cNvSpPr/>
          <p:nvPr/>
        </p:nvSpPr>
        <p:spPr>
          <a:xfrm>
            <a:off x="4829175" y="3429000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3E58C-619A-4CB9-2C6F-851FBF243DE1}"/>
              </a:ext>
            </a:extLst>
          </p:cNvPr>
          <p:cNvSpPr/>
          <p:nvPr/>
        </p:nvSpPr>
        <p:spPr>
          <a:xfrm>
            <a:off x="4829174" y="4543425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B40AD-C97E-98C4-8512-76FFDCCF5EF8}"/>
              </a:ext>
            </a:extLst>
          </p:cNvPr>
          <p:cNvSpPr/>
          <p:nvPr/>
        </p:nvSpPr>
        <p:spPr>
          <a:xfrm>
            <a:off x="4829173" y="5700712"/>
            <a:ext cx="44767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D4122-BCA7-FD06-0C3C-6E8E4E4C7D3F}"/>
              </a:ext>
            </a:extLst>
          </p:cNvPr>
          <p:cNvSpPr/>
          <p:nvPr/>
        </p:nvSpPr>
        <p:spPr>
          <a:xfrm>
            <a:off x="7477125" y="180975"/>
            <a:ext cx="38671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B94E2D-5D11-6A49-3BB2-BBDD80FEB65D}"/>
              </a:ext>
            </a:extLst>
          </p:cNvPr>
          <p:cNvSpPr/>
          <p:nvPr/>
        </p:nvSpPr>
        <p:spPr>
          <a:xfrm>
            <a:off x="5429250" y="3543300"/>
            <a:ext cx="990600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0A60F2-84B4-2B4A-BD41-D9856FF5B552}"/>
              </a:ext>
            </a:extLst>
          </p:cNvPr>
          <p:cNvSpPr/>
          <p:nvPr/>
        </p:nvSpPr>
        <p:spPr>
          <a:xfrm>
            <a:off x="5419725" y="4667249"/>
            <a:ext cx="990600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8E23D1-483D-5456-3263-74BCA2D3BF20}"/>
              </a:ext>
            </a:extLst>
          </p:cNvPr>
          <p:cNvSpPr/>
          <p:nvPr/>
        </p:nvSpPr>
        <p:spPr>
          <a:xfrm>
            <a:off x="5451724" y="5791198"/>
            <a:ext cx="1387226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E95F46-4295-CEA7-0F35-C74F034A49B1}"/>
                  </a:ext>
                </a:extLst>
              </p14:cNvPr>
              <p14:cNvContentPartPr/>
              <p14:nvPr/>
            </p14:nvContentPartPr>
            <p14:xfrm>
              <a:off x="6047115" y="4980405"/>
              <a:ext cx="94428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E95F46-4295-CEA7-0F35-C74F034A4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3115" y="4872405"/>
                <a:ext cx="1051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137FC6-65DD-C9D7-EF2F-59DEE712014E}"/>
                  </a:ext>
                </a:extLst>
              </p14:cNvPr>
              <p14:cNvContentPartPr/>
              <p14:nvPr/>
            </p14:nvContentPartPr>
            <p14:xfrm>
              <a:off x="7414035" y="5222325"/>
              <a:ext cx="333000" cy="1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137FC6-65DD-C9D7-EF2F-59DEE71201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0035" y="5114325"/>
                <a:ext cx="440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A7A187-06A3-7E22-0ADE-85F571C03C3D}"/>
                  </a:ext>
                </a:extLst>
              </p14:cNvPr>
              <p14:cNvContentPartPr/>
              <p14:nvPr/>
            </p14:nvContentPartPr>
            <p14:xfrm>
              <a:off x="8259315" y="5216925"/>
              <a:ext cx="490320" cy="2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A7A187-06A3-7E22-0ADE-85F571C03C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5315" y="5110242"/>
                <a:ext cx="597960" cy="24217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rrow: Bent-Up 3">
            <a:extLst>
              <a:ext uri="{FF2B5EF4-FFF2-40B4-BE49-F238E27FC236}">
                <a16:creationId xmlns:a16="http://schemas.microsoft.com/office/drawing/2014/main" id="{F520C24E-1E29-2C2C-0885-8F9D6A27748D}"/>
              </a:ext>
            </a:extLst>
          </p:cNvPr>
          <p:cNvSpPr/>
          <p:nvPr/>
        </p:nvSpPr>
        <p:spPr>
          <a:xfrm rot="5400000">
            <a:off x="2816857" y="3450638"/>
            <a:ext cx="1012209" cy="2331491"/>
          </a:xfrm>
          <a:prstGeom prst="bentUpArrow">
            <a:avLst/>
          </a:prstGeom>
          <a:solidFill>
            <a:schemeClr val="tx2">
              <a:lumMod val="75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3DC9-F78F-39AB-BE2B-B3769517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What are we trying to solve (</a:t>
            </a:r>
            <a:r>
              <a:rPr lang="en-US" sz="3800">
                <a:highlight>
                  <a:srgbClr val="FFFF00"/>
                </a:highlight>
              </a:rPr>
              <a:t>Pain Point</a:t>
            </a:r>
            <a:r>
              <a:rPr lang="en-US" sz="3800"/>
              <a:t>)?</a:t>
            </a:r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C83904B-3ED0-53AF-7331-CF9CB508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8664-C71D-1513-6C5C-7C982080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1" y="765121"/>
            <a:ext cx="10786798" cy="5425076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  access to just </a:t>
            </a:r>
            <a:r>
              <a:rPr lang="en-US" sz="2000" dirty="0">
                <a:highlight>
                  <a:srgbClr val="FFFF00"/>
                </a:highlight>
              </a:rPr>
              <a:t>health-related</a:t>
            </a:r>
            <a:r>
              <a:rPr lang="en-US" sz="2000" dirty="0"/>
              <a:t> information on the map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not to include </a:t>
            </a:r>
            <a:r>
              <a:rPr lang="en-US" sz="2000" dirty="0">
                <a:highlight>
                  <a:srgbClr val="FFFF00"/>
                </a:highlight>
              </a:rPr>
              <a:t>unneeded</a:t>
            </a:r>
            <a:r>
              <a:rPr lang="en-US" sz="2000" dirty="0"/>
              <a:t> spots in the complexity of a map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  For all users, it is </a:t>
            </a:r>
            <a:r>
              <a:rPr lang="en-US" sz="2000" dirty="0">
                <a:highlight>
                  <a:srgbClr val="FFFF00"/>
                </a:highlight>
              </a:rPr>
              <a:t>basic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easy</a:t>
            </a:r>
            <a:r>
              <a:rPr lang="en-US" sz="2000" dirty="0"/>
              <a:t> to use.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2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4DFEC-F5DA-1F7B-6030-826D349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ARE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1848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0B696-247C-49E3-55FC-1E4B1964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5298" y="3122771"/>
            <a:ext cx="4611442" cy="7040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2">
                    <a:lumMod val="10000"/>
                  </a:schemeClr>
                </a:solidFill>
              </a:rPr>
              <a:t>Having pros for </a:t>
            </a:r>
            <a:r>
              <a:rPr lang="en-US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two parties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962A4B-3D45-A57C-F7E2-C3A0E99BC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67860" y="1712387"/>
            <a:ext cx="1972067" cy="3859567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12A7D7-8274-8564-3A5E-B00F2D39B3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2366" y="1718382"/>
            <a:ext cx="1978093" cy="390468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8B2BB5-0829-686F-D231-526D4793CE05}"/>
              </a:ext>
            </a:extLst>
          </p:cNvPr>
          <p:cNvSpPr txBox="1">
            <a:spLocks/>
          </p:cNvSpPr>
          <p:nvPr/>
        </p:nvSpPr>
        <p:spPr bwMode="black">
          <a:xfrm>
            <a:off x="9294406" y="767137"/>
            <a:ext cx="2259252" cy="938511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For business owners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4B4529-2952-0B04-460C-A5536F285F34}"/>
              </a:ext>
            </a:extLst>
          </p:cNvPr>
          <p:cNvSpPr>
            <a:spLocks noGrp="1"/>
          </p:cNvSpPr>
          <p:nvPr/>
        </p:nvSpPr>
        <p:spPr bwMode="black">
          <a:xfrm>
            <a:off x="6056351" y="1095636"/>
            <a:ext cx="2554953" cy="438094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wrap="square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For users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919AF9-AF4D-9ABC-ACA2-A90B1FF1D6A2}"/>
              </a:ext>
            </a:extLst>
          </p:cNvPr>
          <p:cNvSpPr txBox="1"/>
          <p:nvPr/>
        </p:nvSpPr>
        <p:spPr>
          <a:xfrm>
            <a:off x="8811491" y="1306945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DE88683-3994-9284-3F98-46EEF108D283}"/>
                  </a:ext>
                </a:extLst>
              </p14:cNvPr>
              <p14:cNvContentPartPr/>
              <p14:nvPr/>
            </p14:nvContentPartPr>
            <p14:xfrm>
              <a:off x="6256300" y="1636983"/>
              <a:ext cx="242640" cy="496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DE88683-3994-9284-3F98-46EEF108D2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0820" y="1621503"/>
                <a:ext cx="273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62156F0A-25F4-21AA-A4B8-88EEE5BE8964}"/>
                  </a:ext>
                </a:extLst>
              </p14:cNvPr>
              <p14:cNvContentPartPr/>
              <p14:nvPr/>
            </p14:nvContentPartPr>
            <p14:xfrm>
              <a:off x="6340540" y="1632663"/>
              <a:ext cx="406440" cy="1285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62156F0A-25F4-21AA-A4B8-88EEE5BE8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020" y="1612143"/>
                <a:ext cx="447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7CBAB0-5443-4318-8BB1-CCA3E3B4ECA0}"/>
                  </a:ext>
                </a:extLst>
              </p14:cNvPr>
              <p14:cNvContentPartPr/>
              <p14:nvPr/>
            </p14:nvContentPartPr>
            <p14:xfrm>
              <a:off x="8397940" y="1261143"/>
              <a:ext cx="39960" cy="32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7CBAB0-5443-4318-8BB1-CCA3E3B4EC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2319" y="1245491"/>
                <a:ext cx="70838" cy="6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958DF4-320C-F6A1-976A-EDF848AC66D4}"/>
                  </a:ext>
                </a:extLst>
              </p14:cNvPr>
              <p14:cNvContentPartPr/>
              <p14:nvPr/>
            </p14:nvContentPartPr>
            <p14:xfrm>
              <a:off x="7970260" y="1660023"/>
              <a:ext cx="366840" cy="614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958DF4-320C-F6A1-976A-EDF848AC66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4780" y="1644534"/>
                <a:ext cx="397440" cy="645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0D7573FA-2FA9-B08C-873C-0794F9E0C0B9}"/>
                  </a:ext>
                </a:extLst>
              </p14:cNvPr>
              <p14:cNvContentPartPr/>
              <p14:nvPr/>
            </p14:nvContentPartPr>
            <p14:xfrm>
              <a:off x="8148460" y="1651383"/>
              <a:ext cx="246240" cy="87156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0D7573FA-2FA9-B08C-873C-0794F9E0C0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3003" y="1635903"/>
                <a:ext cx="276795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66CB0C7-BABE-0802-9191-28C8C19FEF38}"/>
                  </a:ext>
                </a:extLst>
              </p14:cNvPr>
              <p14:cNvContentPartPr/>
              <p14:nvPr/>
            </p14:nvContentPartPr>
            <p14:xfrm>
              <a:off x="8239900" y="5605623"/>
              <a:ext cx="7560" cy="47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66CB0C7-BABE-0802-9191-28C8C19FEF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4420" y="5590143"/>
                <a:ext cx="381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9A94FD35-1F0B-7552-9974-334BEF5F9FB4}"/>
                  </a:ext>
                </a:extLst>
              </p14:cNvPr>
              <p14:cNvContentPartPr/>
              <p14:nvPr/>
            </p14:nvContentPartPr>
            <p14:xfrm>
              <a:off x="8031460" y="5225103"/>
              <a:ext cx="443880" cy="5590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9A94FD35-1F0B-7552-9974-334BEF5F9F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5993" y="5209623"/>
                <a:ext cx="474455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A38E7D7-1C2E-B5F2-9C92-764F191E75AC}"/>
                  </a:ext>
                </a:extLst>
              </p14:cNvPr>
              <p14:cNvContentPartPr/>
              <p14:nvPr/>
            </p14:nvContentPartPr>
            <p14:xfrm>
              <a:off x="8354740" y="2252943"/>
              <a:ext cx="29160" cy="165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A38E7D7-1C2E-B5F2-9C92-764F191E75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34220" y="2232423"/>
                <a:ext cx="698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7B0BA1-96EF-8637-2387-7C61965206C5}"/>
                  </a:ext>
                </a:extLst>
              </p14:cNvPr>
              <p14:cNvContentPartPr/>
              <p14:nvPr/>
            </p14:nvContentPartPr>
            <p14:xfrm>
              <a:off x="8343940" y="2106063"/>
              <a:ext cx="36360" cy="49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7B0BA1-96EF-8637-2387-7C61965206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3420" y="2085543"/>
                <a:ext cx="770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23F2CF59-EC96-3BF8-F9D8-D33240F4A6F4}"/>
                  </a:ext>
                </a:extLst>
              </p14:cNvPr>
              <p14:cNvContentPartPr/>
              <p14:nvPr/>
            </p14:nvContentPartPr>
            <p14:xfrm>
              <a:off x="8340340" y="3111903"/>
              <a:ext cx="54000" cy="218880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23F2CF59-EC96-3BF8-F9D8-D33240F4A6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9682" y="3091383"/>
                <a:ext cx="94953" cy="22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27D8B8-558E-9E2D-9512-250EEA693A4B}"/>
                  </a:ext>
                </a:extLst>
              </p14:cNvPr>
              <p14:cNvContentPartPr/>
              <p14:nvPr/>
            </p14:nvContentPartPr>
            <p14:xfrm>
              <a:off x="6261700" y="5462343"/>
              <a:ext cx="440280" cy="284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27D8B8-558E-9E2D-9512-250EEA693A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1180" y="5441797"/>
                <a:ext cx="480960" cy="325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7931C457-FCBF-964B-0FE2-3A0DDDB564DE}"/>
                  </a:ext>
                </a:extLst>
              </p14:cNvPr>
              <p14:cNvContentPartPr/>
              <p14:nvPr/>
            </p14:nvContentPartPr>
            <p14:xfrm>
              <a:off x="6267100" y="5267943"/>
              <a:ext cx="330840" cy="46728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7931C457-FCBF-964B-0FE2-3A0DDDB564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6580" y="5247407"/>
                <a:ext cx="371520" cy="507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8425ED25-6BA5-30D5-FF8A-3DFD507BC4DE}"/>
                  </a:ext>
                </a:extLst>
              </p14:cNvPr>
              <p14:cNvContentPartPr/>
              <p14:nvPr/>
            </p14:nvContentPartPr>
            <p14:xfrm>
              <a:off x="9366856" y="1644404"/>
              <a:ext cx="344520" cy="4474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8425ED25-6BA5-30D5-FF8A-3DFD507BC4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46336" y="1623884"/>
                <a:ext cx="385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D52EBA-08B3-B650-D237-3B4C8EF2A9C8}"/>
                  </a:ext>
                </a:extLst>
              </p14:cNvPr>
              <p14:cNvContentPartPr/>
              <p14:nvPr/>
            </p14:nvContentPartPr>
            <p14:xfrm>
              <a:off x="9424456" y="1678964"/>
              <a:ext cx="170640" cy="76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D52EBA-08B3-B650-D237-3B4C8EF2A9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03893" y="1658444"/>
                <a:ext cx="211406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8A7E3553-0BC0-DFD9-F5D0-9510F2EFE23C}"/>
                  </a:ext>
                </a:extLst>
              </p14:cNvPr>
              <p14:cNvContentPartPr/>
              <p14:nvPr/>
            </p14:nvContentPartPr>
            <p14:xfrm>
              <a:off x="11261536" y="1596524"/>
              <a:ext cx="212760" cy="43308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8A7E3553-0BC0-DFD9-F5D0-9510F2EFE2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1016" y="1576021"/>
                <a:ext cx="253440" cy="473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75CD3B1-3B09-5AF9-097F-355EF67D645B}"/>
                  </a:ext>
                </a:extLst>
              </p14:cNvPr>
              <p14:cNvContentPartPr/>
              <p14:nvPr/>
            </p14:nvContentPartPr>
            <p14:xfrm>
              <a:off x="11193856" y="1649084"/>
              <a:ext cx="253080" cy="166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75CD3B1-3B09-5AF9-097F-355EF67D64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73336" y="1628564"/>
                <a:ext cx="293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64572CD-23CC-EFC8-4F34-021092CF1478}"/>
                  </a:ext>
                </a:extLst>
              </p14:cNvPr>
              <p14:cNvContentPartPr/>
              <p14:nvPr/>
            </p14:nvContentPartPr>
            <p14:xfrm>
              <a:off x="11371696" y="1781564"/>
              <a:ext cx="92880" cy="846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64572CD-23CC-EFC8-4F34-021092CF14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51176" y="1761035"/>
                <a:ext cx="133560" cy="887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71A417EE-6BBA-4DDB-CC24-7FB08B0DE509}"/>
                  </a:ext>
                </a:extLst>
              </p14:cNvPr>
              <p14:cNvContentPartPr/>
              <p14:nvPr/>
            </p14:nvContentPartPr>
            <p14:xfrm>
              <a:off x="11414176" y="2567444"/>
              <a:ext cx="57960" cy="161676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71A417EE-6BBA-4DDB-CC24-7FB08B0DE5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93656" y="2546924"/>
                <a:ext cx="9864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88B15608-6C17-5CEF-236B-BA1D3AFE3044}"/>
                  </a:ext>
                </a:extLst>
              </p14:cNvPr>
              <p14:cNvContentPartPr/>
              <p14:nvPr/>
            </p14:nvContentPartPr>
            <p14:xfrm>
              <a:off x="11416310" y="4056115"/>
              <a:ext cx="83160" cy="15336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88B15608-6C17-5CEF-236B-BA1D3AFE30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95790" y="4035590"/>
                <a:ext cx="123840" cy="157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B2E80A8-679E-CDFD-79DC-1A8D59AC7807}"/>
                  </a:ext>
                </a:extLst>
              </p14:cNvPr>
              <p14:cNvContentPartPr/>
              <p14:nvPr/>
            </p14:nvContentPartPr>
            <p14:xfrm>
              <a:off x="11153870" y="5077435"/>
              <a:ext cx="363600" cy="633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B2E80A8-679E-CDFD-79DC-1A8D59AC78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3350" y="5056915"/>
                <a:ext cx="4042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6BB4D37E-6381-3D4A-2F4D-2AC28DBCAB17}"/>
                  </a:ext>
                </a:extLst>
              </p14:cNvPr>
              <p14:cNvContentPartPr/>
              <p14:nvPr/>
            </p14:nvContentPartPr>
            <p14:xfrm>
              <a:off x="9360350" y="2948395"/>
              <a:ext cx="420480" cy="27241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6BB4D37E-6381-3D4A-2F4D-2AC28DBCA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39830" y="2927872"/>
                <a:ext cx="461160" cy="27648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00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AD76-09B0-C56B-84E9-D6A8FA3C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unique value proposition (UVP)</a:t>
            </a:r>
            <a:endParaRPr lang="en-US"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2DE0BC4-721B-A353-4E7A-D4738BF63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7977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7099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{144493E2-30C3-2A41-83A4-7B14752D6BD8}tf10001120</Template>
  <TotalTime>0</TotalTime>
  <Words>305</Words>
  <Application>Microsoft Macintosh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MAPHEAL</vt:lpstr>
      <vt:lpstr>What is the application  “map heal”?</vt:lpstr>
      <vt:lpstr>How did we come up with this idea?</vt:lpstr>
      <vt:lpstr>Who are our target users?</vt:lpstr>
      <vt:lpstr>What are we trying to solve (Pain Point)?</vt:lpstr>
      <vt:lpstr>        -  access to just health-related information on the map    - not to include unneeded spots in the complexity of a map   -  For all users, it is basic and easy to use.        </vt:lpstr>
      <vt:lpstr>WHAT ARE THE PROS AND CONS?</vt:lpstr>
      <vt:lpstr>PowerPoint Presentation</vt:lpstr>
      <vt:lpstr>unique value proposition (UVP)</vt:lpstr>
      <vt:lpstr>Improvement goal</vt:lpstr>
      <vt:lpstr>Who it is useful for?</vt:lpstr>
      <vt:lpstr>Wireframe</vt:lpstr>
      <vt:lpstr>"Prototype”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JAN POONTHONG</cp:lastModifiedBy>
  <cp:revision>1</cp:revision>
  <dcterms:created xsi:type="dcterms:W3CDTF">2022-07-12T10:47:16Z</dcterms:created>
  <dcterms:modified xsi:type="dcterms:W3CDTF">2022-09-27T08:22:24Z</dcterms:modified>
</cp:coreProperties>
</file>