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1"/>
  </p:sldMasterIdLst>
  <p:sldIdLst>
    <p:sldId id="256" r:id="rId2"/>
    <p:sldId id="265" r:id="rId3"/>
    <p:sldId id="257" r:id="rId4"/>
    <p:sldId id="258" r:id="rId5"/>
    <p:sldId id="259" r:id="rId6"/>
    <p:sldId id="260" r:id="rId7"/>
    <p:sldId id="263"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C3EC80C-32E2-4CA9-A84F-B702485FFABD}" v="263" dt="2022-06-14T09:20:11.83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N POONTHONG" userId="S::u6511286@au.edu::eea109bb-7c67-4bc7-8820-a315913e7cd5" providerId="AD" clId="Web-{DC3EC80C-32E2-4CA9-A84F-B702485FFABD}"/>
    <pc:docChg chg="addSld delSld modSld addMainMaster delMainMaster">
      <pc:chgData name="JAN POONTHONG" userId="S::u6511286@au.edu::eea109bb-7c67-4bc7-8820-a315913e7cd5" providerId="AD" clId="Web-{DC3EC80C-32E2-4CA9-A84F-B702485FFABD}" dt="2022-06-14T09:20:11.837" v="285" actId="20577"/>
      <pc:docMkLst>
        <pc:docMk/>
      </pc:docMkLst>
      <pc:sldChg chg="addSp modSp mod setBg modClrScheme addAnim chgLayout">
        <pc:chgData name="JAN POONTHONG" userId="S::u6511286@au.edu::eea109bb-7c67-4bc7-8820-a315913e7cd5" providerId="AD" clId="Web-{DC3EC80C-32E2-4CA9-A84F-B702485FFABD}" dt="2022-06-14T09:09:11.235" v="193" actId="20577"/>
        <pc:sldMkLst>
          <pc:docMk/>
          <pc:sldMk cId="109857222" sldId="256"/>
        </pc:sldMkLst>
        <pc:spChg chg="mod">
          <ac:chgData name="JAN POONTHONG" userId="S::u6511286@au.edu::eea109bb-7c67-4bc7-8820-a315913e7cd5" providerId="AD" clId="Web-{DC3EC80C-32E2-4CA9-A84F-B702485FFABD}" dt="2022-06-14T08:49:18.317" v="10"/>
          <ac:spMkLst>
            <pc:docMk/>
            <pc:sldMk cId="109857222" sldId="256"/>
            <ac:spMk id="2" creationId="{00000000-0000-0000-0000-000000000000}"/>
          </ac:spMkLst>
        </pc:spChg>
        <pc:spChg chg="mod">
          <ac:chgData name="JAN POONTHONG" userId="S::u6511286@au.edu::eea109bb-7c67-4bc7-8820-a315913e7cd5" providerId="AD" clId="Web-{DC3EC80C-32E2-4CA9-A84F-B702485FFABD}" dt="2022-06-14T09:09:11.235" v="193" actId="20577"/>
          <ac:spMkLst>
            <pc:docMk/>
            <pc:sldMk cId="109857222" sldId="256"/>
            <ac:spMk id="3" creationId="{00000000-0000-0000-0000-000000000000}"/>
          </ac:spMkLst>
        </pc:spChg>
        <pc:spChg chg="add">
          <ac:chgData name="JAN POONTHONG" userId="S::u6511286@au.edu::eea109bb-7c67-4bc7-8820-a315913e7cd5" providerId="AD" clId="Web-{DC3EC80C-32E2-4CA9-A84F-B702485FFABD}" dt="2022-06-14T08:49:18.317" v="10"/>
          <ac:spMkLst>
            <pc:docMk/>
            <pc:sldMk cId="109857222" sldId="256"/>
            <ac:spMk id="9" creationId="{30103171-0BA0-4AF0-AF05-04AFA1A4ACCA}"/>
          </ac:spMkLst>
        </pc:spChg>
        <pc:spChg chg="add">
          <ac:chgData name="JAN POONTHONG" userId="S::u6511286@au.edu::eea109bb-7c67-4bc7-8820-a315913e7cd5" providerId="AD" clId="Web-{DC3EC80C-32E2-4CA9-A84F-B702485FFABD}" dt="2022-06-14T08:49:18.317" v="10"/>
          <ac:spMkLst>
            <pc:docMk/>
            <pc:sldMk cId="109857222" sldId="256"/>
            <ac:spMk id="11" creationId="{E128B901-D4EA-4C4D-A150-23D2A6DEC6E8}"/>
          </ac:spMkLst>
        </pc:spChg>
        <pc:spChg chg="add">
          <ac:chgData name="JAN POONTHONG" userId="S::u6511286@au.edu::eea109bb-7c67-4bc7-8820-a315913e7cd5" providerId="AD" clId="Web-{DC3EC80C-32E2-4CA9-A84F-B702485FFABD}" dt="2022-06-14T08:49:18.317" v="10"/>
          <ac:spMkLst>
            <pc:docMk/>
            <pc:sldMk cId="109857222" sldId="256"/>
            <ac:spMk id="13" creationId="{A760B08A-B322-4C79-AB6D-7E4246352E9B}"/>
          </ac:spMkLst>
        </pc:spChg>
        <pc:picChg chg="add">
          <ac:chgData name="JAN POONTHONG" userId="S::u6511286@au.edu::eea109bb-7c67-4bc7-8820-a315913e7cd5" providerId="AD" clId="Web-{DC3EC80C-32E2-4CA9-A84F-B702485FFABD}" dt="2022-06-14T08:49:18.317" v="10"/>
          <ac:picMkLst>
            <pc:docMk/>
            <pc:sldMk cId="109857222" sldId="256"/>
            <ac:picMk id="4" creationId="{949E3551-44B9-88C2-F6FD-C062F89B7E2C}"/>
          </ac:picMkLst>
        </pc:picChg>
      </pc:sldChg>
      <pc:sldChg chg="addSp delSp modSp new mod setBg">
        <pc:chgData name="JAN POONTHONG" userId="S::u6511286@au.edu::eea109bb-7c67-4bc7-8820-a315913e7cd5" providerId="AD" clId="Web-{DC3EC80C-32E2-4CA9-A84F-B702485FFABD}" dt="2022-06-14T08:59:14.042" v="140"/>
        <pc:sldMkLst>
          <pc:docMk/>
          <pc:sldMk cId="4135907744" sldId="257"/>
        </pc:sldMkLst>
        <pc:spChg chg="mod">
          <ac:chgData name="JAN POONTHONG" userId="S::u6511286@au.edu::eea109bb-7c67-4bc7-8820-a315913e7cd5" providerId="AD" clId="Web-{DC3EC80C-32E2-4CA9-A84F-B702485FFABD}" dt="2022-06-14T08:59:14.042" v="140"/>
          <ac:spMkLst>
            <pc:docMk/>
            <pc:sldMk cId="4135907744" sldId="257"/>
            <ac:spMk id="2" creationId="{74C60C8D-10BE-5073-7303-BBACEF8C7701}"/>
          </ac:spMkLst>
        </pc:spChg>
        <pc:spChg chg="mod">
          <ac:chgData name="JAN POONTHONG" userId="S::u6511286@au.edu::eea109bb-7c67-4bc7-8820-a315913e7cd5" providerId="AD" clId="Web-{DC3EC80C-32E2-4CA9-A84F-B702485FFABD}" dt="2022-06-14T08:59:14.042" v="140"/>
          <ac:spMkLst>
            <pc:docMk/>
            <pc:sldMk cId="4135907744" sldId="257"/>
            <ac:spMk id="3" creationId="{6A71E548-C570-0057-A08D-6475EBB83BE1}"/>
          </ac:spMkLst>
        </pc:spChg>
        <pc:spChg chg="add del">
          <ac:chgData name="JAN POONTHONG" userId="S::u6511286@au.edu::eea109bb-7c67-4bc7-8820-a315913e7cd5" providerId="AD" clId="Web-{DC3EC80C-32E2-4CA9-A84F-B702485FFABD}" dt="2022-06-14T08:59:14.042" v="140"/>
          <ac:spMkLst>
            <pc:docMk/>
            <pc:sldMk cId="4135907744" sldId="257"/>
            <ac:spMk id="8" creationId="{EFF9146B-4CCD-4CDB-AB9C-458005307E6F}"/>
          </ac:spMkLst>
        </pc:spChg>
        <pc:spChg chg="add del">
          <ac:chgData name="JAN POONTHONG" userId="S::u6511286@au.edu::eea109bb-7c67-4bc7-8820-a315913e7cd5" providerId="AD" clId="Web-{DC3EC80C-32E2-4CA9-A84F-B702485FFABD}" dt="2022-06-14T08:59:14.042" v="140"/>
          <ac:spMkLst>
            <pc:docMk/>
            <pc:sldMk cId="4135907744" sldId="257"/>
            <ac:spMk id="10" creationId="{5E1FEFA6-7D4F-4746-AE64-D4D52FE76DC2}"/>
          </ac:spMkLst>
        </pc:spChg>
        <pc:spChg chg="add del">
          <ac:chgData name="JAN POONTHONG" userId="S::u6511286@au.edu::eea109bb-7c67-4bc7-8820-a315913e7cd5" providerId="AD" clId="Web-{DC3EC80C-32E2-4CA9-A84F-B702485FFABD}" dt="2022-06-14T08:59:14.042" v="140"/>
          <ac:spMkLst>
            <pc:docMk/>
            <pc:sldMk cId="4135907744" sldId="257"/>
            <ac:spMk id="12" creationId="{BF8DA3CF-9D4B-403A-9AD4-BB177DAB6CC1}"/>
          </ac:spMkLst>
        </pc:spChg>
        <pc:spChg chg="add">
          <ac:chgData name="JAN POONTHONG" userId="S::u6511286@au.edu::eea109bb-7c67-4bc7-8820-a315913e7cd5" providerId="AD" clId="Web-{DC3EC80C-32E2-4CA9-A84F-B702485FFABD}" dt="2022-06-14T08:59:14.042" v="140"/>
          <ac:spMkLst>
            <pc:docMk/>
            <pc:sldMk cId="4135907744" sldId="257"/>
            <ac:spMk id="17" creationId="{8BBC959F-CAB6-4E23-81DE-E0BBF2B7E073}"/>
          </ac:spMkLst>
        </pc:spChg>
        <pc:spChg chg="add">
          <ac:chgData name="JAN POONTHONG" userId="S::u6511286@au.edu::eea109bb-7c67-4bc7-8820-a315913e7cd5" providerId="AD" clId="Web-{DC3EC80C-32E2-4CA9-A84F-B702485FFABD}" dt="2022-06-14T08:59:14.042" v="140"/>
          <ac:spMkLst>
            <pc:docMk/>
            <pc:sldMk cId="4135907744" sldId="257"/>
            <ac:spMk id="19" creationId="{7A94DEED-5E0F-4E41-A445-58C14864C34A}"/>
          </ac:spMkLst>
        </pc:spChg>
        <pc:spChg chg="add">
          <ac:chgData name="JAN POONTHONG" userId="S::u6511286@au.edu::eea109bb-7c67-4bc7-8820-a315913e7cd5" providerId="AD" clId="Web-{DC3EC80C-32E2-4CA9-A84F-B702485FFABD}" dt="2022-06-14T08:59:14.042" v="140"/>
          <ac:spMkLst>
            <pc:docMk/>
            <pc:sldMk cId="4135907744" sldId="257"/>
            <ac:spMk id="21" creationId="{5E1FEFA6-7D4F-4746-AE64-D4D52FE76DC2}"/>
          </ac:spMkLst>
        </pc:spChg>
      </pc:sldChg>
      <pc:sldChg chg="addSp modSp new mod setBg">
        <pc:chgData name="JAN POONTHONG" userId="S::u6511286@au.edu::eea109bb-7c67-4bc7-8820-a315913e7cd5" providerId="AD" clId="Web-{DC3EC80C-32E2-4CA9-A84F-B702485FFABD}" dt="2022-06-14T09:20:11.837" v="285" actId="20577"/>
        <pc:sldMkLst>
          <pc:docMk/>
          <pc:sldMk cId="3481396119" sldId="258"/>
        </pc:sldMkLst>
        <pc:spChg chg="mod">
          <ac:chgData name="JAN POONTHONG" userId="S::u6511286@au.edu::eea109bb-7c67-4bc7-8820-a315913e7cd5" providerId="AD" clId="Web-{DC3EC80C-32E2-4CA9-A84F-B702485FFABD}" dt="2022-06-14T09:20:11.837" v="285" actId="20577"/>
          <ac:spMkLst>
            <pc:docMk/>
            <pc:sldMk cId="3481396119" sldId="258"/>
            <ac:spMk id="2" creationId="{65020822-E933-2975-A1C2-08B3FC7B64A6}"/>
          </ac:spMkLst>
        </pc:spChg>
        <pc:spChg chg="mod">
          <ac:chgData name="JAN POONTHONG" userId="S::u6511286@au.edu::eea109bb-7c67-4bc7-8820-a315913e7cd5" providerId="AD" clId="Web-{DC3EC80C-32E2-4CA9-A84F-B702485FFABD}" dt="2022-06-14T09:02:53.987" v="147" actId="20577"/>
          <ac:spMkLst>
            <pc:docMk/>
            <pc:sldMk cId="3481396119" sldId="258"/>
            <ac:spMk id="3" creationId="{1EF428B3-08FD-5214-3E13-EC17A2F9BE2C}"/>
          </ac:spMkLst>
        </pc:spChg>
        <pc:spChg chg="add">
          <ac:chgData name="JAN POONTHONG" userId="S::u6511286@au.edu::eea109bb-7c67-4bc7-8820-a315913e7cd5" providerId="AD" clId="Web-{DC3EC80C-32E2-4CA9-A84F-B702485FFABD}" dt="2022-06-14T08:53:35.514" v="52"/>
          <ac:spMkLst>
            <pc:docMk/>
            <pc:sldMk cId="3481396119" sldId="258"/>
            <ac:spMk id="8" creationId="{EFF9146B-4CCD-4CDB-AB9C-458005307E6F}"/>
          </ac:spMkLst>
        </pc:spChg>
        <pc:spChg chg="add">
          <ac:chgData name="JAN POONTHONG" userId="S::u6511286@au.edu::eea109bb-7c67-4bc7-8820-a315913e7cd5" providerId="AD" clId="Web-{DC3EC80C-32E2-4CA9-A84F-B702485FFABD}" dt="2022-06-14T08:53:35.514" v="52"/>
          <ac:spMkLst>
            <pc:docMk/>
            <pc:sldMk cId="3481396119" sldId="258"/>
            <ac:spMk id="10" creationId="{5E1FEFA6-7D4F-4746-AE64-D4D52FE76DC2}"/>
          </ac:spMkLst>
        </pc:spChg>
        <pc:spChg chg="add">
          <ac:chgData name="JAN POONTHONG" userId="S::u6511286@au.edu::eea109bb-7c67-4bc7-8820-a315913e7cd5" providerId="AD" clId="Web-{DC3EC80C-32E2-4CA9-A84F-B702485FFABD}" dt="2022-06-14T08:53:35.514" v="52"/>
          <ac:spMkLst>
            <pc:docMk/>
            <pc:sldMk cId="3481396119" sldId="258"/>
            <ac:spMk id="12" creationId="{BF8DA3CF-9D4B-403A-9AD4-BB177DAB6CC1}"/>
          </ac:spMkLst>
        </pc:spChg>
      </pc:sldChg>
      <pc:sldChg chg="addSp delSp modSp new mod setBg">
        <pc:chgData name="JAN POONTHONG" userId="S::u6511286@au.edu::eea109bb-7c67-4bc7-8820-a315913e7cd5" providerId="AD" clId="Web-{DC3EC80C-32E2-4CA9-A84F-B702485FFABD}" dt="2022-06-14T08:59:29.573" v="141"/>
        <pc:sldMkLst>
          <pc:docMk/>
          <pc:sldMk cId="3381904627" sldId="259"/>
        </pc:sldMkLst>
        <pc:spChg chg="mod">
          <ac:chgData name="JAN POONTHONG" userId="S::u6511286@au.edu::eea109bb-7c67-4bc7-8820-a315913e7cd5" providerId="AD" clId="Web-{DC3EC80C-32E2-4CA9-A84F-B702485FFABD}" dt="2022-06-14T08:59:29.573" v="141"/>
          <ac:spMkLst>
            <pc:docMk/>
            <pc:sldMk cId="3381904627" sldId="259"/>
            <ac:spMk id="2" creationId="{57398121-A25B-480A-4966-0796948798F3}"/>
          </ac:spMkLst>
        </pc:spChg>
        <pc:spChg chg="mod">
          <ac:chgData name="JAN POONTHONG" userId="S::u6511286@au.edu::eea109bb-7c67-4bc7-8820-a315913e7cd5" providerId="AD" clId="Web-{DC3EC80C-32E2-4CA9-A84F-B702485FFABD}" dt="2022-06-14T08:59:29.573" v="141"/>
          <ac:spMkLst>
            <pc:docMk/>
            <pc:sldMk cId="3381904627" sldId="259"/>
            <ac:spMk id="3" creationId="{7A2248DD-7E36-2282-FC6A-E544F4E711B6}"/>
          </ac:spMkLst>
        </pc:spChg>
        <pc:spChg chg="add del">
          <ac:chgData name="JAN POONTHONG" userId="S::u6511286@au.edu::eea109bb-7c67-4bc7-8820-a315913e7cd5" providerId="AD" clId="Web-{DC3EC80C-32E2-4CA9-A84F-B702485FFABD}" dt="2022-06-14T08:59:29.573" v="141"/>
          <ac:spMkLst>
            <pc:docMk/>
            <pc:sldMk cId="3381904627" sldId="259"/>
            <ac:spMk id="8" creationId="{EFF9146B-4CCD-4CDB-AB9C-458005307E6F}"/>
          </ac:spMkLst>
        </pc:spChg>
        <pc:spChg chg="add del">
          <ac:chgData name="JAN POONTHONG" userId="S::u6511286@au.edu::eea109bb-7c67-4bc7-8820-a315913e7cd5" providerId="AD" clId="Web-{DC3EC80C-32E2-4CA9-A84F-B702485FFABD}" dt="2022-06-14T08:59:29.573" v="141"/>
          <ac:spMkLst>
            <pc:docMk/>
            <pc:sldMk cId="3381904627" sldId="259"/>
            <ac:spMk id="10" creationId="{5E1FEFA6-7D4F-4746-AE64-D4D52FE76DC2}"/>
          </ac:spMkLst>
        </pc:spChg>
        <pc:spChg chg="add del">
          <ac:chgData name="JAN POONTHONG" userId="S::u6511286@au.edu::eea109bb-7c67-4bc7-8820-a315913e7cd5" providerId="AD" clId="Web-{DC3EC80C-32E2-4CA9-A84F-B702485FFABD}" dt="2022-06-14T08:59:29.573" v="141"/>
          <ac:spMkLst>
            <pc:docMk/>
            <pc:sldMk cId="3381904627" sldId="259"/>
            <ac:spMk id="12" creationId="{BF8DA3CF-9D4B-403A-9AD4-BB177DAB6CC1}"/>
          </ac:spMkLst>
        </pc:spChg>
        <pc:spChg chg="add">
          <ac:chgData name="JAN POONTHONG" userId="S::u6511286@au.edu::eea109bb-7c67-4bc7-8820-a315913e7cd5" providerId="AD" clId="Web-{DC3EC80C-32E2-4CA9-A84F-B702485FFABD}" dt="2022-06-14T08:59:29.573" v="141"/>
          <ac:spMkLst>
            <pc:docMk/>
            <pc:sldMk cId="3381904627" sldId="259"/>
            <ac:spMk id="17" creationId="{6BD1C247-1E5B-4399-87F8-31C532F0A276}"/>
          </ac:spMkLst>
        </pc:spChg>
        <pc:spChg chg="add">
          <ac:chgData name="JAN POONTHONG" userId="S::u6511286@au.edu::eea109bb-7c67-4bc7-8820-a315913e7cd5" providerId="AD" clId="Web-{DC3EC80C-32E2-4CA9-A84F-B702485FFABD}" dt="2022-06-14T08:59:29.573" v="141"/>
          <ac:spMkLst>
            <pc:docMk/>
            <pc:sldMk cId="3381904627" sldId="259"/>
            <ac:spMk id="19" creationId="{D3F0F311-CB15-4C1D-937F-8DBB429D8E9E}"/>
          </ac:spMkLst>
        </pc:spChg>
        <pc:spChg chg="add">
          <ac:chgData name="JAN POONTHONG" userId="S::u6511286@au.edu::eea109bb-7c67-4bc7-8820-a315913e7cd5" providerId="AD" clId="Web-{DC3EC80C-32E2-4CA9-A84F-B702485FFABD}" dt="2022-06-14T08:59:29.573" v="141"/>
          <ac:spMkLst>
            <pc:docMk/>
            <pc:sldMk cId="3381904627" sldId="259"/>
            <ac:spMk id="21" creationId="{E6F70DE8-A2A4-4336-A602-73036FEDC795}"/>
          </ac:spMkLst>
        </pc:spChg>
        <pc:spChg chg="add">
          <ac:chgData name="JAN POONTHONG" userId="S::u6511286@au.edu::eea109bb-7c67-4bc7-8820-a315913e7cd5" providerId="AD" clId="Web-{DC3EC80C-32E2-4CA9-A84F-B702485FFABD}" dt="2022-06-14T08:59:29.573" v="141"/>
          <ac:spMkLst>
            <pc:docMk/>
            <pc:sldMk cId="3381904627" sldId="259"/>
            <ac:spMk id="23" creationId="{0BC37474-18AF-4624-880A-2ACF6A6507D7}"/>
          </ac:spMkLst>
        </pc:spChg>
      </pc:sldChg>
      <pc:sldChg chg="addSp delSp modSp new mod setBg">
        <pc:chgData name="JAN POONTHONG" userId="S::u6511286@au.edu::eea109bb-7c67-4bc7-8820-a315913e7cd5" providerId="AD" clId="Web-{DC3EC80C-32E2-4CA9-A84F-B702485FFABD}" dt="2022-06-14T08:59:35.386" v="142"/>
        <pc:sldMkLst>
          <pc:docMk/>
          <pc:sldMk cId="1488177850" sldId="260"/>
        </pc:sldMkLst>
        <pc:spChg chg="mod">
          <ac:chgData name="JAN POONTHONG" userId="S::u6511286@au.edu::eea109bb-7c67-4bc7-8820-a315913e7cd5" providerId="AD" clId="Web-{DC3EC80C-32E2-4CA9-A84F-B702485FFABD}" dt="2022-06-14T08:59:35.386" v="142"/>
          <ac:spMkLst>
            <pc:docMk/>
            <pc:sldMk cId="1488177850" sldId="260"/>
            <ac:spMk id="2" creationId="{BF018F34-B34E-C1AA-555C-EDEC29E22384}"/>
          </ac:spMkLst>
        </pc:spChg>
        <pc:spChg chg="mod">
          <ac:chgData name="JAN POONTHONG" userId="S::u6511286@au.edu::eea109bb-7c67-4bc7-8820-a315913e7cd5" providerId="AD" clId="Web-{DC3EC80C-32E2-4CA9-A84F-B702485FFABD}" dt="2022-06-14T08:59:35.386" v="142"/>
          <ac:spMkLst>
            <pc:docMk/>
            <pc:sldMk cId="1488177850" sldId="260"/>
            <ac:spMk id="3" creationId="{0721E23A-75DA-9779-888F-204D221633FB}"/>
          </ac:spMkLst>
        </pc:spChg>
        <pc:spChg chg="add del">
          <ac:chgData name="JAN POONTHONG" userId="S::u6511286@au.edu::eea109bb-7c67-4bc7-8820-a315913e7cd5" providerId="AD" clId="Web-{DC3EC80C-32E2-4CA9-A84F-B702485FFABD}" dt="2022-06-14T08:59:35.386" v="142"/>
          <ac:spMkLst>
            <pc:docMk/>
            <pc:sldMk cId="1488177850" sldId="260"/>
            <ac:spMk id="8" creationId="{EFF9146B-4CCD-4CDB-AB9C-458005307E6F}"/>
          </ac:spMkLst>
        </pc:spChg>
        <pc:spChg chg="add del">
          <ac:chgData name="JAN POONTHONG" userId="S::u6511286@au.edu::eea109bb-7c67-4bc7-8820-a315913e7cd5" providerId="AD" clId="Web-{DC3EC80C-32E2-4CA9-A84F-B702485FFABD}" dt="2022-06-14T08:59:35.386" v="142"/>
          <ac:spMkLst>
            <pc:docMk/>
            <pc:sldMk cId="1488177850" sldId="260"/>
            <ac:spMk id="10" creationId="{5E1FEFA6-7D4F-4746-AE64-D4D52FE76DC2}"/>
          </ac:spMkLst>
        </pc:spChg>
        <pc:spChg chg="add del">
          <ac:chgData name="JAN POONTHONG" userId="S::u6511286@au.edu::eea109bb-7c67-4bc7-8820-a315913e7cd5" providerId="AD" clId="Web-{DC3EC80C-32E2-4CA9-A84F-B702485FFABD}" dt="2022-06-14T08:59:35.386" v="142"/>
          <ac:spMkLst>
            <pc:docMk/>
            <pc:sldMk cId="1488177850" sldId="260"/>
            <ac:spMk id="12" creationId="{BF8DA3CF-9D4B-403A-9AD4-BB177DAB6CC1}"/>
          </ac:spMkLst>
        </pc:spChg>
        <pc:spChg chg="add">
          <ac:chgData name="JAN POONTHONG" userId="S::u6511286@au.edu::eea109bb-7c67-4bc7-8820-a315913e7cd5" providerId="AD" clId="Web-{DC3EC80C-32E2-4CA9-A84F-B702485FFABD}" dt="2022-06-14T08:59:35.386" v="142"/>
          <ac:spMkLst>
            <pc:docMk/>
            <pc:sldMk cId="1488177850" sldId="260"/>
            <ac:spMk id="17" creationId="{A9CD6474-47AA-4D47-AF35-32FA3089BDD1}"/>
          </ac:spMkLst>
        </pc:spChg>
        <pc:spChg chg="add">
          <ac:chgData name="JAN POONTHONG" userId="S::u6511286@au.edu::eea109bb-7c67-4bc7-8820-a315913e7cd5" providerId="AD" clId="Web-{DC3EC80C-32E2-4CA9-A84F-B702485FFABD}" dt="2022-06-14T08:59:35.386" v="142"/>
          <ac:spMkLst>
            <pc:docMk/>
            <pc:sldMk cId="1488177850" sldId="260"/>
            <ac:spMk id="19" creationId="{5E1FEFA6-7D4F-4746-AE64-D4D52FE76DC2}"/>
          </ac:spMkLst>
        </pc:spChg>
        <pc:spChg chg="add">
          <ac:chgData name="JAN POONTHONG" userId="S::u6511286@au.edu::eea109bb-7c67-4bc7-8820-a315913e7cd5" providerId="AD" clId="Web-{DC3EC80C-32E2-4CA9-A84F-B702485FFABD}" dt="2022-06-14T08:59:35.386" v="142"/>
          <ac:spMkLst>
            <pc:docMk/>
            <pc:sldMk cId="1488177850" sldId="260"/>
            <ac:spMk id="21" creationId="{BF8DA3CF-9D4B-403A-9AD4-BB177DAB6CC1}"/>
          </ac:spMkLst>
        </pc:spChg>
      </pc:sldChg>
      <pc:sldChg chg="addSp modSp new del">
        <pc:chgData name="JAN POONTHONG" userId="S::u6511286@au.edu::eea109bb-7c67-4bc7-8820-a315913e7cd5" providerId="AD" clId="Web-{DC3EC80C-32E2-4CA9-A84F-B702485FFABD}" dt="2022-06-14T08:55:41.721" v="81"/>
        <pc:sldMkLst>
          <pc:docMk/>
          <pc:sldMk cId="2294244610" sldId="261"/>
        </pc:sldMkLst>
        <pc:spChg chg="mod">
          <ac:chgData name="JAN POONTHONG" userId="S::u6511286@au.edu::eea109bb-7c67-4bc7-8820-a315913e7cd5" providerId="AD" clId="Web-{DC3EC80C-32E2-4CA9-A84F-B702485FFABD}" dt="2022-06-14T08:53:58.546" v="61" actId="20577"/>
          <ac:spMkLst>
            <pc:docMk/>
            <pc:sldMk cId="2294244610" sldId="261"/>
            <ac:spMk id="2" creationId="{FA13E9F9-5B93-DB5A-BD77-363D7CBDFAE4}"/>
          </ac:spMkLst>
        </pc:spChg>
        <pc:spChg chg="mod">
          <ac:chgData name="JAN POONTHONG" userId="S::u6511286@au.edu::eea109bb-7c67-4bc7-8820-a315913e7cd5" providerId="AD" clId="Web-{DC3EC80C-32E2-4CA9-A84F-B702485FFABD}" dt="2022-06-14T08:54:35.219" v="73" actId="20577"/>
          <ac:spMkLst>
            <pc:docMk/>
            <pc:sldMk cId="2294244610" sldId="261"/>
            <ac:spMk id="3" creationId="{044C2686-4AAD-C598-5AF9-8E0A0E3B6FA3}"/>
          </ac:spMkLst>
        </pc:spChg>
        <pc:spChg chg="add">
          <ac:chgData name="JAN POONTHONG" userId="S::u6511286@au.edu::eea109bb-7c67-4bc7-8820-a315913e7cd5" providerId="AD" clId="Web-{DC3EC80C-32E2-4CA9-A84F-B702485FFABD}" dt="2022-06-14T08:55:01.267" v="74"/>
          <ac:spMkLst>
            <pc:docMk/>
            <pc:sldMk cId="2294244610" sldId="261"/>
            <ac:spMk id="4" creationId="{C80E16AC-8601-C1DC-1A0F-CE4974B848B5}"/>
          </ac:spMkLst>
        </pc:spChg>
      </pc:sldChg>
      <pc:sldChg chg="new del">
        <pc:chgData name="JAN POONTHONG" userId="S::u6511286@au.edu::eea109bb-7c67-4bc7-8820-a315913e7cd5" providerId="AD" clId="Web-{DC3EC80C-32E2-4CA9-A84F-B702485FFABD}" dt="2022-06-14T08:55:44.159" v="82"/>
        <pc:sldMkLst>
          <pc:docMk/>
          <pc:sldMk cId="303838297" sldId="262"/>
        </pc:sldMkLst>
      </pc:sldChg>
      <pc:sldChg chg="modSp new">
        <pc:chgData name="JAN POONTHONG" userId="S::u6511286@au.edu::eea109bb-7c67-4bc7-8820-a315913e7cd5" providerId="AD" clId="Web-{DC3EC80C-32E2-4CA9-A84F-B702485FFABD}" dt="2022-06-14T08:56:37.880" v="118" actId="20577"/>
        <pc:sldMkLst>
          <pc:docMk/>
          <pc:sldMk cId="4043749860" sldId="263"/>
        </pc:sldMkLst>
        <pc:spChg chg="mod">
          <ac:chgData name="JAN POONTHONG" userId="S::u6511286@au.edu::eea109bb-7c67-4bc7-8820-a315913e7cd5" providerId="AD" clId="Web-{DC3EC80C-32E2-4CA9-A84F-B702485FFABD}" dt="2022-06-14T08:56:37.880" v="118" actId="20577"/>
          <ac:spMkLst>
            <pc:docMk/>
            <pc:sldMk cId="4043749860" sldId="263"/>
            <ac:spMk id="2" creationId="{11A8BBF2-4E0D-570F-AD00-D4781A70A3DD}"/>
          </ac:spMkLst>
        </pc:spChg>
        <pc:spChg chg="mod">
          <ac:chgData name="JAN POONTHONG" userId="S::u6511286@au.edu::eea109bb-7c67-4bc7-8820-a315913e7cd5" providerId="AD" clId="Web-{DC3EC80C-32E2-4CA9-A84F-B702485FFABD}" dt="2022-06-14T08:55:33.237" v="80" actId="20577"/>
          <ac:spMkLst>
            <pc:docMk/>
            <pc:sldMk cId="4043749860" sldId="263"/>
            <ac:spMk id="3" creationId="{F1545288-EF0B-3F15-36FE-2601320C7C4A}"/>
          </ac:spMkLst>
        </pc:spChg>
        <pc:spChg chg="mod">
          <ac:chgData name="JAN POONTHONG" userId="S::u6511286@au.edu::eea109bb-7c67-4bc7-8820-a315913e7cd5" providerId="AD" clId="Web-{DC3EC80C-32E2-4CA9-A84F-B702485FFABD}" dt="2022-06-14T08:55:51.691" v="84" actId="20577"/>
          <ac:spMkLst>
            <pc:docMk/>
            <pc:sldMk cId="4043749860" sldId="263"/>
            <ac:spMk id="4" creationId="{93321D65-A88C-61BF-1800-11D9A6CF299B}"/>
          </ac:spMkLst>
        </pc:spChg>
      </pc:sldChg>
      <pc:sldChg chg="new del">
        <pc:chgData name="JAN POONTHONG" userId="S::u6511286@au.edu::eea109bb-7c67-4bc7-8820-a315913e7cd5" providerId="AD" clId="Web-{DC3EC80C-32E2-4CA9-A84F-B702485FFABD}" dt="2022-06-14T08:56:55.787" v="120"/>
        <pc:sldMkLst>
          <pc:docMk/>
          <pc:sldMk cId="781933915" sldId="264"/>
        </pc:sldMkLst>
      </pc:sldChg>
      <pc:sldChg chg="addSp delSp modSp new mod setBg addAnim delAnim">
        <pc:chgData name="JAN POONTHONG" userId="S::u6511286@au.edu::eea109bb-7c67-4bc7-8820-a315913e7cd5" providerId="AD" clId="Web-{DC3EC80C-32E2-4CA9-A84F-B702485FFABD}" dt="2022-06-14T08:58:13.586" v="139"/>
        <pc:sldMkLst>
          <pc:docMk/>
          <pc:sldMk cId="1132247362" sldId="264"/>
        </pc:sldMkLst>
        <pc:spChg chg="mod">
          <ac:chgData name="JAN POONTHONG" userId="S::u6511286@au.edu::eea109bb-7c67-4bc7-8820-a315913e7cd5" providerId="AD" clId="Web-{DC3EC80C-32E2-4CA9-A84F-B702485FFABD}" dt="2022-06-14T08:58:13.586" v="138"/>
          <ac:spMkLst>
            <pc:docMk/>
            <pc:sldMk cId="1132247362" sldId="264"/>
            <ac:spMk id="2" creationId="{8196D406-1C0B-D7AE-9E2E-72BF43BD69A2}"/>
          </ac:spMkLst>
        </pc:spChg>
        <pc:spChg chg="add del">
          <ac:chgData name="JAN POONTHONG" userId="S::u6511286@au.edu::eea109bb-7c67-4bc7-8820-a315913e7cd5" providerId="AD" clId="Web-{DC3EC80C-32E2-4CA9-A84F-B702485FFABD}" dt="2022-06-14T08:58:13.571" v="137"/>
          <ac:spMkLst>
            <pc:docMk/>
            <pc:sldMk cId="1132247362" sldId="264"/>
            <ac:spMk id="7" creationId="{99485AE2-6BE9-4DCA-A6C4-83F4EEFCCCC0}"/>
          </ac:spMkLst>
        </pc:spChg>
        <pc:spChg chg="add del">
          <ac:chgData name="JAN POONTHONG" userId="S::u6511286@au.edu::eea109bb-7c67-4bc7-8820-a315913e7cd5" providerId="AD" clId="Web-{DC3EC80C-32E2-4CA9-A84F-B702485FFABD}" dt="2022-06-14T08:58:13.571" v="137"/>
          <ac:spMkLst>
            <pc:docMk/>
            <pc:sldMk cId="1132247362" sldId="264"/>
            <ac:spMk id="9" creationId="{65BA7CAF-5EE9-4EEE-9E12-B2CECCB94D62}"/>
          </ac:spMkLst>
        </pc:spChg>
        <pc:spChg chg="add del">
          <ac:chgData name="JAN POONTHONG" userId="S::u6511286@au.edu::eea109bb-7c67-4bc7-8820-a315913e7cd5" providerId="AD" clId="Web-{DC3EC80C-32E2-4CA9-A84F-B702485FFABD}" dt="2022-06-14T08:58:13.571" v="137"/>
          <ac:spMkLst>
            <pc:docMk/>
            <pc:sldMk cId="1132247362" sldId="264"/>
            <ac:spMk id="11" creationId="{EC199F73-795E-469A-AF4B-13FA2C7AB76F}"/>
          </ac:spMkLst>
        </pc:spChg>
        <pc:spChg chg="add">
          <ac:chgData name="JAN POONTHONG" userId="S::u6511286@au.edu::eea109bb-7c67-4bc7-8820-a315913e7cd5" providerId="AD" clId="Web-{DC3EC80C-32E2-4CA9-A84F-B702485FFABD}" dt="2022-06-14T08:58:13.586" v="138"/>
          <ac:spMkLst>
            <pc:docMk/>
            <pc:sldMk cId="1132247362" sldId="264"/>
            <ac:spMk id="13" creationId="{B354F8A8-7D5A-4944-8B6C-36BBF5C0FAFB}"/>
          </ac:spMkLst>
        </pc:spChg>
        <pc:spChg chg="add">
          <ac:chgData name="JAN POONTHONG" userId="S::u6511286@au.edu::eea109bb-7c67-4bc7-8820-a315913e7cd5" providerId="AD" clId="Web-{DC3EC80C-32E2-4CA9-A84F-B702485FFABD}" dt="2022-06-14T08:58:13.586" v="138"/>
          <ac:spMkLst>
            <pc:docMk/>
            <pc:sldMk cId="1132247362" sldId="264"/>
            <ac:spMk id="14" creationId="{61FB7DE9-F562-4290-99B7-8C2189D61165}"/>
          </ac:spMkLst>
        </pc:spChg>
        <pc:spChg chg="add">
          <ac:chgData name="JAN POONTHONG" userId="S::u6511286@au.edu::eea109bb-7c67-4bc7-8820-a315913e7cd5" providerId="AD" clId="Web-{DC3EC80C-32E2-4CA9-A84F-B702485FFABD}" dt="2022-06-14T08:58:13.586" v="138"/>
          <ac:spMkLst>
            <pc:docMk/>
            <pc:sldMk cId="1132247362" sldId="264"/>
            <ac:spMk id="15" creationId="{8337CC61-9E93-4D80-9F1C-12CE9A0C07F6}"/>
          </ac:spMkLst>
        </pc:spChg>
        <pc:picChg chg="add">
          <ac:chgData name="JAN POONTHONG" userId="S::u6511286@au.edu::eea109bb-7c67-4bc7-8820-a315913e7cd5" providerId="AD" clId="Web-{DC3EC80C-32E2-4CA9-A84F-B702485FFABD}" dt="2022-06-14T08:58:13.586" v="138"/>
          <ac:picMkLst>
            <pc:docMk/>
            <pc:sldMk cId="1132247362" sldId="264"/>
            <ac:picMk id="6" creationId="{EBCB81EC-BB82-A784-4E4D-8DEE1B0A1EA1}"/>
          </ac:picMkLst>
        </pc:picChg>
      </pc:sldChg>
      <pc:sldChg chg="new del">
        <pc:chgData name="JAN POONTHONG" userId="S::u6511286@au.edu::eea109bb-7c67-4bc7-8820-a315913e7cd5" providerId="AD" clId="Web-{DC3EC80C-32E2-4CA9-A84F-B702485FFABD}" dt="2022-06-14T08:57:09.943" v="122"/>
        <pc:sldMkLst>
          <pc:docMk/>
          <pc:sldMk cId="2644749012" sldId="264"/>
        </pc:sldMkLst>
      </pc:sldChg>
      <pc:sldChg chg="addSp modSp new mod setBg">
        <pc:chgData name="JAN POONTHONG" userId="S::u6511286@au.edu::eea109bb-7c67-4bc7-8820-a315913e7cd5" providerId="AD" clId="Web-{DC3EC80C-32E2-4CA9-A84F-B702485FFABD}" dt="2022-06-14T09:19:03.256" v="284" actId="20577"/>
        <pc:sldMkLst>
          <pc:docMk/>
          <pc:sldMk cId="379314343" sldId="265"/>
        </pc:sldMkLst>
        <pc:spChg chg="mod">
          <ac:chgData name="JAN POONTHONG" userId="S::u6511286@au.edu::eea109bb-7c67-4bc7-8820-a315913e7cd5" providerId="AD" clId="Web-{DC3EC80C-32E2-4CA9-A84F-B702485FFABD}" dt="2022-06-14T09:17:57.973" v="274"/>
          <ac:spMkLst>
            <pc:docMk/>
            <pc:sldMk cId="379314343" sldId="265"/>
            <ac:spMk id="2" creationId="{1AFD3D65-0A5E-5823-D8F0-2C897BEB7CCB}"/>
          </ac:spMkLst>
        </pc:spChg>
        <pc:spChg chg="mod">
          <ac:chgData name="JAN POONTHONG" userId="S::u6511286@au.edu::eea109bb-7c67-4bc7-8820-a315913e7cd5" providerId="AD" clId="Web-{DC3EC80C-32E2-4CA9-A84F-B702485FFABD}" dt="2022-06-14T09:19:03.256" v="284" actId="20577"/>
          <ac:spMkLst>
            <pc:docMk/>
            <pc:sldMk cId="379314343" sldId="265"/>
            <ac:spMk id="3" creationId="{CA74378A-5A2F-5D90-A451-5EF92924C6A2}"/>
          </ac:spMkLst>
        </pc:spChg>
        <pc:spChg chg="add">
          <ac:chgData name="JAN POONTHONG" userId="S::u6511286@au.edu::eea109bb-7c67-4bc7-8820-a315913e7cd5" providerId="AD" clId="Web-{DC3EC80C-32E2-4CA9-A84F-B702485FFABD}" dt="2022-06-14T09:17:57.973" v="274"/>
          <ac:spMkLst>
            <pc:docMk/>
            <pc:sldMk cId="379314343" sldId="265"/>
            <ac:spMk id="8" creationId="{A9CD6474-47AA-4D47-AF35-32FA3089BDD1}"/>
          </ac:spMkLst>
        </pc:spChg>
        <pc:spChg chg="add">
          <ac:chgData name="JAN POONTHONG" userId="S::u6511286@au.edu::eea109bb-7c67-4bc7-8820-a315913e7cd5" providerId="AD" clId="Web-{DC3EC80C-32E2-4CA9-A84F-B702485FFABD}" dt="2022-06-14T09:17:57.973" v="274"/>
          <ac:spMkLst>
            <pc:docMk/>
            <pc:sldMk cId="379314343" sldId="265"/>
            <ac:spMk id="10" creationId="{5E1FEFA6-7D4F-4746-AE64-D4D52FE76DC2}"/>
          </ac:spMkLst>
        </pc:spChg>
        <pc:spChg chg="add">
          <ac:chgData name="JAN POONTHONG" userId="S::u6511286@au.edu::eea109bb-7c67-4bc7-8820-a315913e7cd5" providerId="AD" clId="Web-{DC3EC80C-32E2-4CA9-A84F-B702485FFABD}" dt="2022-06-14T09:17:57.973" v="274"/>
          <ac:spMkLst>
            <pc:docMk/>
            <pc:sldMk cId="379314343" sldId="265"/>
            <ac:spMk id="12" creationId="{BF8DA3CF-9D4B-403A-9AD4-BB177DAB6CC1}"/>
          </ac:spMkLst>
        </pc:spChg>
      </pc:sldChg>
      <pc:sldMasterChg chg="del delSldLayout">
        <pc:chgData name="JAN POONTHONG" userId="S::u6511286@au.edu::eea109bb-7c67-4bc7-8820-a315913e7cd5" providerId="AD" clId="Web-{DC3EC80C-32E2-4CA9-A84F-B702485FFABD}" dt="2022-06-14T08:49:18.317" v="10"/>
        <pc:sldMasterMkLst>
          <pc:docMk/>
          <pc:sldMasterMk cId="2460954070" sldId="2147483660"/>
        </pc:sldMasterMkLst>
        <pc:sldLayoutChg chg="del">
          <pc:chgData name="JAN POONTHONG" userId="S::u6511286@au.edu::eea109bb-7c67-4bc7-8820-a315913e7cd5" providerId="AD" clId="Web-{DC3EC80C-32E2-4CA9-A84F-B702485FFABD}" dt="2022-06-14T08:49:18.317" v="10"/>
          <pc:sldLayoutMkLst>
            <pc:docMk/>
            <pc:sldMasterMk cId="2460954070" sldId="2147483660"/>
            <pc:sldLayoutMk cId="2385387890" sldId="2147483661"/>
          </pc:sldLayoutMkLst>
        </pc:sldLayoutChg>
        <pc:sldLayoutChg chg="del">
          <pc:chgData name="JAN POONTHONG" userId="S::u6511286@au.edu::eea109bb-7c67-4bc7-8820-a315913e7cd5" providerId="AD" clId="Web-{DC3EC80C-32E2-4CA9-A84F-B702485FFABD}" dt="2022-06-14T08:49:18.317" v="10"/>
          <pc:sldLayoutMkLst>
            <pc:docMk/>
            <pc:sldMasterMk cId="2460954070" sldId="2147483660"/>
            <pc:sldLayoutMk cId="949138452" sldId="2147483662"/>
          </pc:sldLayoutMkLst>
        </pc:sldLayoutChg>
        <pc:sldLayoutChg chg="del">
          <pc:chgData name="JAN POONTHONG" userId="S::u6511286@au.edu::eea109bb-7c67-4bc7-8820-a315913e7cd5" providerId="AD" clId="Web-{DC3EC80C-32E2-4CA9-A84F-B702485FFABD}" dt="2022-06-14T08:49:18.317" v="10"/>
          <pc:sldLayoutMkLst>
            <pc:docMk/>
            <pc:sldMasterMk cId="2460954070" sldId="2147483660"/>
            <pc:sldLayoutMk cId="2591524520" sldId="2147483663"/>
          </pc:sldLayoutMkLst>
        </pc:sldLayoutChg>
        <pc:sldLayoutChg chg="del">
          <pc:chgData name="JAN POONTHONG" userId="S::u6511286@au.edu::eea109bb-7c67-4bc7-8820-a315913e7cd5" providerId="AD" clId="Web-{DC3EC80C-32E2-4CA9-A84F-B702485FFABD}" dt="2022-06-14T08:49:18.317" v="10"/>
          <pc:sldLayoutMkLst>
            <pc:docMk/>
            <pc:sldMasterMk cId="2460954070" sldId="2147483660"/>
            <pc:sldLayoutMk cId="1203092039" sldId="2147483664"/>
          </pc:sldLayoutMkLst>
        </pc:sldLayoutChg>
        <pc:sldLayoutChg chg="del">
          <pc:chgData name="JAN POONTHONG" userId="S::u6511286@au.edu::eea109bb-7c67-4bc7-8820-a315913e7cd5" providerId="AD" clId="Web-{DC3EC80C-32E2-4CA9-A84F-B702485FFABD}" dt="2022-06-14T08:49:18.317" v="10"/>
          <pc:sldLayoutMkLst>
            <pc:docMk/>
            <pc:sldMasterMk cId="2460954070" sldId="2147483660"/>
            <pc:sldLayoutMk cId="3733172339" sldId="2147483665"/>
          </pc:sldLayoutMkLst>
        </pc:sldLayoutChg>
        <pc:sldLayoutChg chg="del">
          <pc:chgData name="JAN POONTHONG" userId="S::u6511286@au.edu::eea109bb-7c67-4bc7-8820-a315913e7cd5" providerId="AD" clId="Web-{DC3EC80C-32E2-4CA9-A84F-B702485FFABD}" dt="2022-06-14T08:49:18.317" v="10"/>
          <pc:sldLayoutMkLst>
            <pc:docMk/>
            <pc:sldMasterMk cId="2460954070" sldId="2147483660"/>
            <pc:sldLayoutMk cId="3210312558" sldId="2147483666"/>
          </pc:sldLayoutMkLst>
        </pc:sldLayoutChg>
        <pc:sldLayoutChg chg="del">
          <pc:chgData name="JAN POONTHONG" userId="S::u6511286@au.edu::eea109bb-7c67-4bc7-8820-a315913e7cd5" providerId="AD" clId="Web-{DC3EC80C-32E2-4CA9-A84F-B702485FFABD}" dt="2022-06-14T08:49:18.317" v="10"/>
          <pc:sldLayoutMkLst>
            <pc:docMk/>
            <pc:sldMasterMk cId="2460954070" sldId="2147483660"/>
            <pc:sldLayoutMk cId="3146388984" sldId="2147483667"/>
          </pc:sldLayoutMkLst>
        </pc:sldLayoutChg>
        <pc:sldLayoutChg chg="del">
          <pc:chgData name="JAN POONTHONG" userId="S::u6511286@au.edu::eea109bb-7c67-4bc7-8820-a315913e7cd5" providerId="AD" clId="Web-{DC3EC80C-32E2-4CA9-A84F-B702485FFABD}" dt="2022-06-14T08:49:18.317" v="10"/>
          <pc:sldLayoutMkLst>
            <pc:docMk/>
            <pc:sldMasterMk cId="2460954070" sldId="2147483660"/>
            <pc:sldLayoutMk cId="3171841454" sldId="2147483668"/>
          </pc:sldLayoutMkLst>
        </pc:sldLayoutChg>
        <pc:sldLayoutChg chg="del">
          <pc:chgData name="JAN POONTHONG" userId="S::u6511286@au.edu::eea109bb-7c67-4bc7-8820-a315913e7cd5" providerId="AD" clId="Web-{DC3EC80C-32E2-4CA9-A84F-B702485FFABD}" dt="2022-06-14T08:49:18.317" v="10"/>
          <pc:sldLayoutMkLst>
            <pc:docMk/>
            <pc:sldMasterMk cId="2460954070" sldId="2147483660"/>
            <pc:sldLayoutMk cId="1718958274" sldId="2147483669"/>
          </pc:sldLayoutMkLst>
        </pc:sldLayoutChg>
        <pc:sldLayoutChg chg="del">
          <pc:chgData name="JAN POONTHONG" userId="S::u6511286@au.edu::eea109bb-7c67-4bc7-8820-a315913e7cd5" providerId="AD" clId="Web-{DC3EC80C-32E2-4CA9-A84F-B702485FFABD}" dt="2022-06-14T08:49:18.317" v="10"/>
          <pc:sldLayoutMkLst>
            <pc:docMk/>
            <pc:sldMasterMk cId="2460954070" sldId="2147483660"/>
            <pc:sldLayoutMk cId="2202905451" sldId="2147483670"/>
          </pc:sldLayoutMkLst>
        </pc:sldLayoutChg>
        <pc:sldLayoutChg chg="del">
          <pc:chgData name="JAN POONTHONG" userId="S::u6511286@au.edu::eea109bb-7c67-4bc7-8820-a315913e7cd5" providerId="AD" clId="Web-{DC3EC80C-32E2-4CA9-A84F-B702485FFABD}" dt="2022-06-14T08:49:18.317" v="10"/>
          <pc:sldLayoutMkLst>
            <pc:docMk/>
            <pc:sldMasterMk cId="2460954070" sldId="2147483660"/>
            <pc:sldLayoutMk cId="3479445657" sldId="2147483671"/>
          </pc:sldLayoutMkLst>
        </pc:sldLayoutChg>
      </pc:sldMasterChg>
      <pc:sldMasterChg chg="add addSldLayout">
        <pc:chgData name="JAN POONTHONG" userId="S::u6511286@au.edu::eea109bb-7c67-4bc7-8820-a315913e7cd5" providerId="AD" clId="Web-{DC3EC80C-32E2-4CA9-A84F-B702485FFABD}" dt="2022-06-14T08:49:18.317" v="10"/>
        <pc:sldMasterMkLst>
          <pc:docMk/>
          <pc:sldMasterMk cId="1384648047" sldId="2147483685"/>
        </pc:sldMasterMkLst>
        <pc:sldLayoutChg chg="add">
          <pc:chgData name="JAN POONTHONG" userId="S::u6511286@au.edu::eea109bb-7c67-4bc7-8820-a315913e7cd5" providerId="AD" clId="Web-{DC3EC80C-32E2-4CA9-A84F-B702485FFABD}" dt="2022-06-14T08:49:18.317" v="10"/>
          <pc:sldLayoutMkLst>
            <pc:docMk/>
            <pc:sldMasterMk cId="1384648047" sldId="2147483685"/>
            <pc:sldLayoutMk cId="1159451768" sldId="2147483674"/>
          </pc:sldLayoutMkLst>
        </pc:sldLayoutChg>
        <pc:sldLayoutChg chg="add">
          <pc:chgData name="JAN POONTHONG" userId="S::u6511286@au.edu::eea109bb-7c67-4bc7-8820-a315913e7cd5" providerId="AD" clId="Web-{DC3EC80C-32E2-4CA9-A84F-B702485FFABD}" dt="2022-06-14T08:49:18.317" v="10"/>
          <pc:sldLayoutMkLst>
            <pc:docMk/>
            <pc:sldMasterMk cId="1384648047" sldId="2147483685"/>
            <pc:sldLayoutMk cId="4012445139" sldId="2147483675"/>
          </pc:sldLayoutMkLst>
        </pc:sldLayoutChg>
        <pc:sldLayoutChg chg="add">
          <pc:chgData name="JAN POONTHONG" userId="S::u6511286@au.edu::eea109bb-7c67-4bc7-8820-a315913e7cd5" providerId="AD" clId="Web-{DC3EC80C-32E2-4CA9-A84F-B702485FFABD}" dt="2022-06-14T08:49:18.317" v="10"/>
          <pc:sldLayoutMkLst>
            <pc:docMk/>
            <pc:sldMasterMk cId="1384648047" sldId="2147483685"/>
            <pc:sldLayoutMk cId="1966488118" sldId="2147483676"/>
          </pc:sldLayoutMkLst>
        </pc:sldLayoutChg>
        <pc:sldLayoutChg chg="add">
          <pc:chgData name="JAN POONTHONG" userId="S::u6511286@au.edu::eea109bb-7c67-4bc7-8820-a315913e7cd5" providerId="AD" clId="Web-{DC3EC80C-32E2-4CA9-A84F-B702485FFABD}" dt="2022-06-14T08:49:18.317" v="10"/>
          <pc:sldLayoutMkLst>
            <pc:docMk/>
            <pc:sldMasterMk cId="1384648047" sldId="2147483685"/>
            <pc:sldLayoutMk cId="3658805800" sldId="2147483677"/>
          </pc:sldLayoutMkLst>
        </pc:sldLayoutChg>
        <pc:sldLayoutChg chg="add">
          <pc:chgData name="JAN POONTHONG" userId="S::u6511286@au.edu::eea109bb-7c67-4bc7-8820-a315913e7cd5" providerId="AD" clId="Web-{DC3EC80C-32E2-4CA9-A84F-B702485FFABD}" dt="2022-06-14T08:49:18.317" v="10"/>
          <pc:sldLayoutMkLst>
            <pc:docMk/>
            <pc:sldMasterMk cId="1384648047" sldId="2147483685"/>
            <pc:sldLayoutMk cId="939382341" sldId="2147483678"/>
          </pc:sldLayoutMkLst>
        </pc:sldLayoutChg>
        <pc:sldLayoutChg chg="add">
          <pc:chgData name="JAN POONTHONG" userId="S::u6511286@au.edu::eea109bb-7c67-4bc7-8820-a315913e7cd5" providerId="AD" clId="Web-{DC3EC80C-32E2-4CA9-A84F-B702485FFABD}" dt="2022-06-14T08:49:18.317" v="10"/>
          <pc:sldLayoutMkLst>
            <pc:docMk/>
            <pc:sldMasterMk cId="1384648047" sldId="2147483685"/>
            <pc:sldLayoutMk cId="207802295" sldId="2147483679"/>
          </pc:sldLayoutMkLst>
        </pc:sldLayoutChg>
        <pc:sldLayoutChg chg="add">
          <pc:chgData name="JAN POONTHONG" userId="S::u6511286@au.edu::eea109bb-7c67-4bc7-8820-a315913e7cd5" providerId="AD" clId="Web-{DC3EC80C-32E2-4CA9-A84F-B702485FFABD}" dt="2022-06-14T08:49:18.317" v="10"/>
          <pc:sldLayoutMkLst>
            <pc:docMk/>
            <pc:sldMasterMk cId="1384648047" sldId="2147483685"/>
            <pc:sldLayoutMk cId="2039368526" sldId="2147483680"/>
          </pc:sldLayoutMkLst>
        </pc:sldLayoutChg>
        <pc:sldLayoutChg chg="add">
          <pc:chgData name="JAN POONTHONG" userId="S::u6511286@au.edu::eea109bb-7c67-4bc7-8820-a315913e7cd5" providerId="AD" clId="Web-{DC3EC80C-32E2-4CA9-A84F-B702485FFABD}" dt="2022-06-14T08:49:18.317" v="10"/>
          <pc:sldLayoutMkLst>
            <pc:docMk/>
            <pc:sldMasterMk cId="1384648047" sldId="2147483685"/>
            <pc:sldLayoutMk cId="30988861" sldId="2147483681"/>
          </pc:sldLayoutMkLst>
        </pc:sldLayoutChg>
        <pc:sldLayoutChg chg="add">
          <pc:chgData name="JAN POONTHONG" userId="S::u6511286@au.edu::eea109bb-7c67-4bc7-8820-a315913e7cd5" providerId="AD" clId="Web-{DC3EC80C-32E2-4CA9-A84F-B702485FFABD}" dt="2022-06-14T08:49:18.317" v="10"/>
          <pc:sldLayoutMkLst>
            <pc:docMk/>
            <pc:sldMasterMk cId="1384648047" sldId="2147483685"/>
            <pc:sldLayoutMk cId="93448579" sldId="2147483682"/>
          </pc:sldLayoutMkLst>
        </pc:sldLayoutChg>
        <pc:sldLayoutChg chg="add">
          <pc:chgData name="JAN POONTHONG" userId="S::u6511286@au.edu::eea109bb-7c67-4bc7-8820-a315913e7cd5" providerId="AD" clId="Web-{DC3EC80C-32E2-4CA9-A84F-B702485FFABD}" dt="2022-06-14T08:49:18.317" v="10"/>
          <pc:sldLayoutMkLst>
            <pc:docMk/>
            <pc:sldMasterMk cId="1384648047" sldId="2147483685"/>
            <pc:sldLayoutMk cId="3372003323" sldId="2147483683"/>
          </pc:sldLayoutMkLst>
        </pc:sldLayoutChg>
        <pc:sldLayoutChg chg="add">
          <pc:chgData name="JAN POONTHONG" userId="S::u6511286@au.edu::eea109bb-7c67-4bc7-8820-a315913e7cd5" providerId="AD" clId="Web-{DC3EC80C-32E2-4CA9-A84F-B702485FFABD}" dt="2022-06-14T08:49:18.317" v="10"/>
          <pc:sldLayoutMkLst>
            <pc:docMk/>
            <pc:sldMasterMk cId="1384648047" sldId="2147483685"/>
            <pc:sldLayoutMk cId="1177130904" sldId="2147483684"/>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57C3F-0FB2-4B2E-BA6A-FEEEFF1AF7E3}"/>
              </a:ext>
            </a:extLst>
          </p:cNvPr>
          <p:cNvSpPr>
            <a:spLocks noGrp="1"/>
          </p:cNvSpPr>
          <p:nvPr>
            <p:ph type="ctrTitle"/>
          </p:nvPr>
        </p:nvSpPr>
        <p:spPr>
          <a:xfrm>
            <a:off x="2057400" y="685801"/>
            <a:ext cx="8115300" cy="3046228"/>
          </a:xfrm>
        </p:spPr>
        <p:txBody>
          <a:bodyPr anchor="b">
            <a:normAutofit/>
          </a:bodyPr>
          <a:lstStyle>
            <a:lvl1pPr algn="ctr">
              <a:defRPr sz="3600" cap="all" spc="300"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08583AE9-1CC1-4572-A6E5-E97F80E47661}"/>
              </a:ext>
            </a:extLst>
          </p:cNvPr>
          <p:cNvSpPr>
            <a:spLocks noGrp="1"/>
          </p:cNvSpPr>
          <p:nvPr>
            <p:ph type="subTitle" idx="1"/>
          </p:nvPr>
        </p:nvSpPr>
        <p:spPr>
          <a:xfrm>
            <a:off x="2057400" y="4114800"/>
            <a:ext cx="8115300" cy="2057400"/>
          </a:xfrm>
        </p:spPr>
        <p:txBody>
          <a:bodyPr/>
          <a:lstStyle>
            <a:lvl1pPr marL="0" indent="0" algn="ctr">
              <a:buNone/>
              <a:defRPr sz="24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9C04DE7C-68AB-403D-B9D8-7398C292C6DA}"/>
              </a:ext>
            </a:extLst>
          </p:cNvPr>
          <p:cNvSpPr>
            <a:spLocks noGrp="1"/>
          </p:cNvSpPr>
          <p:nvPr>
            <p:ph type="dt" sz="half" idx="10"/>
          </p:nvPr>
        </p:nvSpPr>
        <p:spPr/>
        <p:txBody>
          <a:bodyPr/>
          <a:lstStyle/>
          <a:p>
            <a:fld id="{23FEA57E-7C1A-457B-A4CD-5DCEB057B502}" type="datetime1">
              <a:rPr lang="en-US" smtClean="0"/>
              <a:t>6/14/2022</a:t>
            </a:fld>
            <a:endParaRPr lang="en-US" dirty="0"/>
          </a:p>
        </p:txBody>
      </p:sp>
      <p:sp>
        <p:nvSpPr>
          <p:cNvPr id="5" name="Footer Placeholder 4">
            <a:extLst>
              <a:ext uri="{FF2B5EF4-FFF2-40B4-BE49-F238E27FC236}">
                <a16:creationId xmlns:a16="http://schemas.microsoft.com/office/drawing/2014/main" id="{51003E50-6613-4D86-AA22-43B14E7279E9}"/>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03069AB5-A56D-471F-9236-EFA981E2EA03}"/>
              </a:ext>
            </a:extLst>
          </p:cNvPr>
          <p:cNvSpPr>
            <a:spLocks noGrp="1"/>
          </p:cNvSpPr>
          <p:nvPr>
            <p:ph type="sldNum" sz="quarter" idx="12"/>
          </p:nvPr>
        </p:nvSpPr>
        <p:spPr/>
        <p:txBody>
          <a:bodyPr/>
          <a:lstStyle/>
          <a:p>
            <a:fld id="{F8E28480-1C08-4458-AD97-0283E6FFD09D}" type="slidenum">
              <a:rPr lang="en-US" smtClean="0"/>
              <a:t>‹#›</a:t>
            </a:fld>
            <a:endParaRPr lang="en-US" dirty="0"/>
          </a:p>
        </p:txBody>
      </p:sp>
    </p:spTree>
    <p:extLst>
      <p:ext uri="{BB962C8B-B14F-4D97-AF65-F5344CB8AC3E}">
        <p14:creationId xmlns:p14="http://schemas.microsoft.com/office/powerpoint/2010/main" val="20393685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2744C-12E6-455B-B646-2EA92DE0E9A2}"/>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7D71C4D-C062-4EEE-9A9A-31ADCC5C876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944DC97-C26E-407A-9E29-68C52D547BDA}"/>
              </a:ext>
            </a:extLst>
          </p:cNvPr>
          <p:cNvSpPr>
            <a:spLocks noGrp="1"/>
          </p:cNvSpPr>
          <p:nvPr>
            <p:ph type="dt" sz="half" idx="10"/>
          </p:nvPr>
        </p:nvSpPr>
        <p:spPr/>
        <p:txBody>
          <a:bodyPr/>
          <a:lstStyle/>
          <a:p>
            <a:fld id="{11789749-A4CD-447F-8298-2B7988C91CEA}" type="datetime1">
              <a:rPr lang="en-US" smtClean="0"/>
              <a:t>6/14/2022</a:t>
            </a:fld>
            <a:endParaRPr lang="en-US"/>
          </a:p>
        </p:txBody>
      </p:sp>
      <p:sp>
        <p:nvSpPr>
          <p:cNvPr id="5" name="Footer Placeholder 4">
            <a:extLst>
              <a:ext uri="{FF2B5EF4-FFF2-40B4-BE49-F238E27FC236}">
                <a16:creationId xmlns:a16="http://schemas.microsoft.com/office/drawing/2014/main" id="{E72E9353-B771-47FF-975E-72337414E0ED}"/>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1EA5A858-B8B2-4364-A7D0-B2E8FAE0ADD4}"/>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36588058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2A6BABE-D80C-4F54-A03C-E1F9EBCA832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9285191-EF5B-48BE-AB5D-B7BA4C3D093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FA387A-1231-4FE3-8574-D4331A3432D2}"/>
              </a:ext>
            </a:extLst>
          </p:cNvPr>
          <p:cNvSpPr>
            <a:spLocks noGrp="1"/>
          </p:cNvSpPr>
          <p:nvPr>
            <p:ph type="dt" sz="half" idx="10"/>
          </p:nvPr>
        </p:nvSpPr>
        <p:spPr/>
        <p:txBody>
          <a:bodyPr/>
          <a:lstStyle/>
          <a:p>
            <a:fld id="{BA0444D3-C0BA-4587-A56C-581AB9F841BE}" type="datetime1">
              <a:rPr lang="en-US" smtClean="0"/>
              <a:t>6/14/2022</a:t>
            </a:fld>
            <a:endParaRPr lang="en-US"/>
          </a:p>
        </p:txBody>
      </p:sp>
      <p:sp>
        <p:nvSpPr>
          <p:cNvPr id="5" name="Footer Placeholder 4">
            <a:extLst>
              <a:ext uri="{FF2B5EF4-FFF2-40B4-BE49-F238E27FC236}">
                <a16:creationId xmlns:a16="http://schemas.microsoft.com/office/drawing/2014/main" id="{02F21559-4901-4AD3-ABE7-DF0235457312}"/>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D8F6C18E-B751-4E7B-9CD8-1BF44DAB80F4}"/>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2078022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9B412-EBAB-4569-B3D9-6B346BF837B2}"/>
              </a:ext>
            </a:extLst>
          </p:cNvPr>
          <p:cNvSpPr>
            <a:spLocks noGrp="1"/>
          </p:cNvSpPr>
          <p:nvPr>
            <p:ph type="title"/>
          </p:nvPr>
        </p:nvSpPr>
        <p:spPr>
          <a:xfrm>
            <a:off x="1371600" y="685800"/>
            <a:ext cx="9486900" cy="1371600"/>
          </a:xfrm>
        </p:spPr>
        <p:txBody>
          <a:bodyPr>
            <a:normAutofit/>
          </a:bodyPr>
          <a:lstStyle>
            <a:lvl1pPr algn="l">
              <a:defRPr sz="3200" cap="all"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5E7C8AE-B0F4-404F-BCAD-A14C18E50D9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B8AA9CAD-DAFB-4DE3-9C41-7FD03EA8D8DD}"/>
              </a:ext>
            </a:extLst>
          </p:cNvPr>
          <p:cNvSpPr>
            <a:spLocks noGrp="1"/>
          </p:cNvSpPr>
          <p:nvPr>
            <p:ph type="dt" sz="half" idx="10"/>
          </p:nvPr>
        </p:nvSpPr>
        <p:spPr/>
        <p:txBody>
          <a:bodyPr/>
          <a:lstStyle/>
          <a:p>
            <a:fld id="{201AF2CE-4F37-411C-A3EE-BBBE223265BF}" type="datetime1">
              <a:rPr lang="en-US" smtClean="0"/>
              <a:t>6/14/2022</a:t>
            </a:fld>
            <a:endParaRPr lang="en-US"/>
          </a:p>
        </p:txBody>
      </p:sp>
      <p:sp>
        <p:nvSpPr>
          <p:cNvPr id="5" name="Footer Placeholder 4">
            <a:extLst>
              <a:ext uri="{FF2B5EF4-FFF2-40B4-BE49-F238E27FC236}">
                <a16:creationId xmlns:a16="http://schemas.microsoft.com/office/drawing/2014/main" id="{8FCE3137-8136-46C5-AC2F-49E5F55E4C73}"/>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AF1AB6EF-A0B1-4706-AE44-253A6B182D48}"/>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309888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02F68-BF19-468D-B422-54B6D189FA58}"/>
              </a:ext>
            </a:extLst>
          </p:cNvPr>
          <p:cNvSpPr>
            <a:spLocks noGrp="1"/>
          </p:cNvSpPr>
          <p:nvPr>
            <p:ph type="title"/>
          </p:nvPr>
        </p:nvSpPr>
        <p:spPr>
          <a:xfrm>
            <a:off x="831850" y="1709738"/>
            <a:ext cx="10515600" cy="2774071"/>
          </a:xfrm>
        </p:spPr>
        <p:txBody>
          <a:bodyPr anchor="b">
            <a:normAutofit/>
          </a:bodyPr>
          <a:lstStyle>
            <a:lvl1pPr algn="ct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BCBF7D7-84D4-4A39-B44E-9B029EEB1FE8}"/>
              </a:ext>
            </a:extLst>
          </p:cNvPr>
          <p:cNvSpPr>
            <a:spLocks noGrp="1"/>
          </p:cNvSpPr>
          <p:nvPr>
            <p:ph type="body" idx="1"/>
          </p:nvPr>
        </p:nvSpPr>
        <p:spPr>
          <a:xfrm>
            <a:off x="831850" y="4641624"/>
            <a:ext cx="10515600" cy="1448026"/>
          </a:xfrm>
        </p:spPr>
        <p:txBody>
          <a:bodyPr/>
          <a:lstStyle>
            <a:lvl1pPr marL="0" indent="0" algn="ctr">
              <a:buNone/>
              <a:defRPr sz="2400" i="1">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9E29709-D243-41E8-89FA-62FA7AEB52E1}"/>
              </a:ext>
            </a:extLst>
          </p:cNvPr>
          <p:cNvSpPr>
            <a:spLocks noGrp="1"/>
          </p:cNvSpPr>
          <p:nvPr>
            <p:ph type="dt" sz="half" idx="10"/>
          </p:nvPr>
        </p:nvSpPr>
        <p:spPr/>
        <p:txBody>
          <a:bodyPr/>
          <a:lstStyle/>
          <a:p>
            <a:fld id="{C96083D4-708C-4BB5-B4FD-30CE9FA12FD5}" type="datetime1">
              <a:rPr lang="en-US" smtClean="0"/>
              <a:t>6/14/2022</a:t>
            </a:fld>
            <a:endParaRPr lang="en-US"/>
          </a:p>
        </p:txBody>
      </p:sp>
      <p:sp>
        <p:nvSpPr>
          <p:cNvPr id="5" name="Footer Placeholder 4">
            <a:extLst>
              <a:ext uri="{FF2B5EF4-FFF2-40B4-BE49-F238E27FC236}">
                <a16:creationId xmlns:a16="http://schemas.microsoft.com/office/drawing/2014/main" id="{5AAB99C0-DC2A-4133-A10D-D43A1E05BB1A}"/>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98122EFD-A17E-47F5-8AC9-EFD6D813DBE7}"/>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934485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C668D-BFBE-4765-A294-8303931B57C9}"/>
              </a:ext>
            </a:extLst>
          </p:cNvPr>
          <p:cNvSpPr>
            <a:spLocks noGrp="1"/>
          </p:cNvSpPr>
          <p:nvPr>
            <p:ph type="title"/>
          </p:nvPr>
        </p:nvSpPr>
        <p:spPr>
          <a:xfrm>
            <a:off x="1346071" y="566278"/>
            <a:ext cx="9512429" cy="965458"/>
          </a:xfrm>
        </p:spPr>
        <p:txBody>
          <a:bodyPr/>
          <a:lstStyle>
            <a:lvl1pPr algn="ctr">
              <a:defRPr cap="all"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B3C212-F55F-4D0D-BFA7-F00A33CAA196}"/>
              </a:ext>
            </a:extLst>
          </p:cNvPr>
          <p:cNvSpPr>
            <a:spLocks noGrp="1"/>
          </p:cNvSpPr>
          <p:nvPr>
            <p:ph sz="half" idx="1"/>
          </p:nvPr>
        </p:nvSpPr>
        <p:spPr>
          <a:xfrm>
            <a:off x="909758" y="2057400"/>
            <a:ext cx="5031521" cy="4119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154BDD7-2575-4E82-887D-DCAF9EB15924}"/>
              </a:ext>
            </a:extLst>
          </p:cNvPr>
          <p:cNvSpPr>
            <a:spLocks noGrp="1"/>
          </p:cNvSpPr>
          <p:nvPr>
            <p:ph sz="half" idx="2"/>
          </p:nvPr>
        </p:nvSpPr>
        <p:spPr>
          <a:xfrm>
            <a:off x="6265408" y="2057401"/>
            <a:ext cx="5016834" cy="41195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9CAECC8-3C3A-4A5D-AB7A-1F99E5023D3F}"/>
              </a:ext>
            </a:extLst>
          </p:cNvPr>
          <p:cNvSpPr>
            <a:spLocks noGrp="1"/>
          </p:cNvSpPr>
          <p:nvPr>
            <p:ph type="dt" sz="half" idx="10"/>
          </p:nvPr>
        </p:nvSpPr>
        <p:spPr/>
        <p:txBody>
          <a:bodyPr/>
          <a:lstStyle/>
          <a:p>
            <a:fld id="{D0D239B2-65BC-4C2A-A62B-3EABFE9590E4}" type="datetime1">
              <a:rPr lang="en-US" smtClean="0"/>
              <a:t>6/14/2022</a:t>
            </a:fld>
            <a:endParaRPr lang="en-US"/>
          </a:p>
        </p:txBody>
      </p:sp>
      <p:sp>
        <p:nvSpPr>
          <p:cNvPr id="6" name="Footer Placeholder 5">
            <a:extLst>
              <a:ext uri="{FF2B5EF4-FFF2-40B4-BE49-F238E27FC236}">
                <a16:creationId xmlns:a16="http://schemas.microsoft.com/office/drawing/2014/main" id="{4447609B-ACA4-4323-9340-C7DB166D7A50}"/>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77409EA3-C5C7-4AC6-956A-DB9A3B4F3142}"/>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33720033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0CDE0-7431-4F05-AA47-F10EB46C9608}"/>
              </a:ext>
            </a:extLst>
          </p:cNvPr>
          <p:cNvSpPr>
            <a:spLocks noGrp="1"/>
          </p:cNvSpPr>
          <p:nvPr>
            <p:ph type="title"/>
          </p:nvPr>
        </p:nvSpPr>
        <p:spPr>
          <a:xfrm>
            <a:off x="839788" y="365126"/>
            <a:ext cx="10276552" cy="1149350"/>
          </a:xfrm>
        </p:spPr>
        <p:txBody>
          <a:bodyPr>
            <a:normAutofit/>
          </a:bodyPr>
          <a:lstStyle>
            <a:lvl1pPr algn="ctr">
              <a:defRPr sz="3200" cap="all" spc="3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6D9FFA7-D3EA-4CB8-A471-94235AD62592}"/>
              </a:ext>
            </a:extLst>
          </p:cNvPr>
          <p:cNvSpPr>
            <a:spLocks noGrp="1"/>
          </p:cNvSpPr>
          <p:nvPr>
            <p:ph type="body" idx="1"/>
          </p:nvPr>
        </p:nvSpPr>
        <p:spPr>
          <a:xfrm>
            <a:off x="839788" y="1681163"/>
            <a:ext cx="5157787" cy="823912"/>
          </a:xfrm>
        </p:spPr>
        <p:txBody>
          <a:bodyPr anchor="b"/>
          <a:lstStyle>
            <a:lvl1pPr marL="0" indent="0">
              <a:buNone/>
              <a:defRPr sz="2400" b="1"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05360D2-88E8-43C8-92D1-67AB23BBE26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5C768F6-20A1-47A1-90FE-903135EEFD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D555EC1-268F-4324-A003-3608AA0D847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C55C8E4-FCB8-4E06-9C43-0ACD949A73D4}"/>
              </a:ext>
            </a:extLst>
          </p:cNvPr>
          <p:cNvSpPr>
            <a:spLocks noGrp="1"/>
          </p:cNvSpPr>
          <p:nvPr>
            <p:ph type="dt" sz="half" idx="10"/>
          </p:nvPr>
        </p:nvSpPr>
        <p:spPr/>
        <p:txBody>
          <a:bodyPr/>
          <a:lstStyle/>
          <a:p>
            <a:fld id="{85E05F5A-E4A3-476F-A89E-C2B73F2431E4}" type="datetime1">
              <a:rPr lang="en-US" smtClean="0"/>
              <a:t>6/14/2022</a:t>
            </a:fld>
            <a:endParaRPr lang="en-US"/>
          </a:p>
        </p:txBody>
      </p:sp>
      <p:sp>
        <p:nvSpPr>
          <p:cNvPr id="8" name="Footer Placeholder 7">
            <a:extLst>
              <a:ext uri="{FF2B5EF4-FFF2-40B4-BE49-F238E27FC236}">
                <a16:creationId xmlns:a16="http://schemas.microsoft.com/office/drawing/2014/main" id="{8B01C005-C973-4D82-942A-334F1D431A04}"/>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AAFB6186-6570-4DE8-8603-70B0A51DFE9C}"/>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11771309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5ADD3-88C8-4B01-8CC6-808C0E416054}"/>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02634E6A-1390-4101-B78E-7592313407D7}"/>
              </a:ext>
            </a:extLst>
          </p:cNvPr>
          <p:cNvSpPr>
            <a:spLocks noGrp="1"/>
          </p:cNvSpPr>
          <p:nvPr>
            <p:ph type="dt" sz="half" idx="10"/>
          </p:nvPr>
        </p:nvSpPr>
        <p:spPr/>
        <p:txBody>
          <a:bodyPr/>
          <a:lstStyle/>
          <a:p>
            <a:fld id="{E3761515-4A26-4F31-9F61-5A10B1FABBFC}" type="datetime1">
              <a:rPr lang="en-US" smtClean="0"/>
              <a:t>6/14/2022</a:t>
            </a:fld>
            <a:endParaRPr lang="en-US"/>
          </a:p>
        </p:txBody>
      </p:sp>
      <p:sp>
        <p:nvSpPr>
          <p:cNvPr id="4" name="Footer Placeholder 3">
            <a:extLst>
              <a:ext uri="{FF2B5EF4-FFF2-40B4-BE49-F238E27FC236}">
                <a16:creationId xmlns:a16="http://schemas.microsoft.com/office/drawing/2014/main" id="{88BC7B90-4C99-4653-872A-3572A02DAE99}"/>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13B03516-4D31-49D2-9488-33C734A7A4F6}"/>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9393823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0D8488-CF25-431B-A87A-AAF141BD0BBB}"/>
              </a:ext>
            </a:extLst>
          </p:cNvPr>
          <p:cNvSpPr>
            <a:spLocks noGrp="1"/>
          </p:cNvSpPr>
          <p:nvPr>
            <p:ph type="dt" sz="half" idx="10"/>
          </p:nvPr>
        </p:nvSpPr>
        <p:spPr/>
        <p:txBody>
          <a:bodyPr/>
          <a:lstStyle/>
          <a:p>
            <a:fld id="{4A75DC65-7D1F-4BAB-9695-F7E734143E14}" type="datetime1">
              <a:rPr lang="en-US" smtClean="0"/>
              <a:t>6/14/2022</a:t>
            </a:fld>
            <a:endParaRPr lang="en-US"/>
          </a:p>
        </p:txBody>
      </p:sp>
      <p:sp>
        <p:nvSpPr>
          <p:cNvPr id="3" name="Footer Placeholder 2">
            <a:extLst>
              <a:ext uri="{FF2B5EF4-FFF2-40B4-BE49-F238E27FC236}">
                <a16:creationId xmlns:a16="http://schemas.microsoft.com/office/drawing/2014/main" id="{8A2F58E5-C92D-4C64-B867-0576B1EADD06}"/>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89216797-ABEC-4FE0-AFDE-36107B96710D}"/>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11594517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8F2B0-990D-418E-9D10-2464E98669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6881131-AFFD-4339-9F30-D408B5105CB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A7C47F4-7968-4698-8BD3-A583099FAA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12BC6F-3996-4B2B-B8F2-DD3A82CCF76B}"/>
              </a:ext>
            </a:extLst>
          </p:cNvPr>
          <p:cNvSpPr>
            <a:spLocks noGrp="1"/>
          </p:cNvSpPr>
          <p:nvPr>
            <p:ph type="dt" sz="half" idx="10"/>
          </p:nvPr>
        </p:nvSpPr>
        <p:spPr/>
        <p:txBody>
          <a:bodyPr/>
          <a:lstStyle/>
          <a:p>
            <a:fld id="{7E624077-BD55-4036-8E92-6558FDF3B653}" type="datetime1">
              <a:rPr lang="en-US" smtClean="0"/>
              <a:t>6/14/2022</a:t>
            </a:fld>
            <a:endParaRPr lang="en-US"/>
          </a:p>
        </p:txBody>
      </p:sp>
      <p:sp>
        <p:nvSpPr>
          <p:cNvPr id="6" name="Footer Placeholder 5">
            <a:extLst>
              <a:ext uri="{FF2B5EF4-FFF2-40B4-BE49-F238E27FC236}">
                <a16:creationId xmlns:a16="http://schemas.microsoft.com/office/drawing/2014/main" id="{EA832E66-581A-4CF2-A40A-4E24FAAC4AE4}"/>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E83B1C89-C625-4618-81A2-FB34E4DA0712}"/>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40124451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1486F-443A-4F2D-AB1F-8B1F4C4DE7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3A21213-E7FB-406A-B8CD-735AAC7AD0D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F4F41A03-500E-49F7-8D99-A1EAFE4D34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91523D-69E9-4EAE-A610-B3A237B75842}"/>
              </a:ext>
            </a:extLst>
          </p:cNvPr>
          <p:cNvSpPr>
            <a:spLocks noGrp="1"/>
          </p:cNvSpPr>
          <p:nvPr>
            <p:ph type="dt" sz="half" idx="10"/>
          </p:nvPr>
        </p:nvSpPr>
        <p:spPr/>
        <p:txBody>
          <a:bodyPr/>
          <a:lstStyle/>
          <a:p>
            <a:fld id="{804225F2-7107-4609-BCC2-77C63064A5E8}" type="datetime1">
              <a:rPr lang="en-US" smtClean="0"/>
              <a:t>6/14/2022</a:t>
            </a:fld>
            <a:endParaRPr lang="en-US"/>
          </a:p>
        </p:txBody>
      </p:sp>
      <p:sp>
        <p:nvSpPr>
          <p:cNvPr id="6" name="Footer Placeholder 5">
            <a:extLst>
              <a:ext uri="{FF2B5EF4-FFF2-40B4-BE49-F238E27FC236}">
                <a16:creationId xmlns:a16="http://schemas.microsoft.com/office/drawing/2014/main" id="{4EDB852F-4134-4AB5-BA87-483B1E1ADD21}"/>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5E34C5CB-918E-4A09-8222-D36E37B63C02}"/>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19664881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AA0686-7BAC-45C0-BA30-0D0CBCE5CE63}"/>
              </a:ext>
            </a:extLst>
          </p:cNvPr>
          <p:cNvSpPr>
            <a:spLocks noGrp="1"/>
          </p:cNvSpPr>
          <p:nvPr>
            <p:ph type="title"/>
          </p:nvPr>
        </p:nvSpPr>
        <p:spPr>
          <a:xfrm>
            <a:off x="1371600" y="685800"/>
            <a:ext cx="9486900" cy="137160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34202DE-82CD-407D-8C68-174B0CBB57F7}"/>
              </a:ext>
            </a:extLst>
          </p:cNvPr>
          <p:cNvSpPr>
            <a:spLocks noGrp="1"/>
          </p:cNvSpPr>
          <p:nvPr>
            <p:ph type="body" idx="1"/>
          </p:nvPr>
        </p:nvSpPr>
        <p:spPr>
          <a:xfrm>
            <a:off x="1371599" y="2254103"/>
            <a:ext cx="9486901" cy="391809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554AC9D-6E1B-46D3-959F-A068A1EDBDBA}"/>
              </a:ext>
            </a:extLst>
          </p:cNvPr>
          <p:cNvSpPr>
            <a:spLocks noGrp="1"/>
          </p:cNvSpPr>
          <p:nvPr>
            <p:ph type="dt" sz="half" idx="2"/>
          </p:nvPr>
        </p:nvSpPr>
        <p:spPr>
          <a:xfrm rot="5400000">
            <a:off x="9800022" y="3223751"/>
            <a:ext cx="4114801" cy="410501"/>
          </a:xfrm>
          <a:prstGeom prst="rect">
            <a:avLst/>
          </a:prstGeom>
        </p:spPr>
        <p:txBody>
          <a:bodyPr vert="horz" lIns="91440" tIns="45720" rIns="91440" bIns="45720" rtlCol="0" anchor="ctr"/>
          <a:lstStyle>
            <a:lvl1pPr algn="ctr">
              <a:defRPr sz="900" cap="all" spc="300" baseline="0">
                <a:solidFill>
                  <a:schemeClr val="tx2">
                    <a:lumMod val="75000"/>
                    <a:lumOff val="25000"/>
                  </a:schemeClr>
                </a:solidFill>
                <a:latin typeface="+mn-lt"/>
              </a:defRPr>
            </a:lvl1pPr>
          </a:lstStyle>
          <a:p>
            <a:fld id="{D3FE42E8-8B57-452D-A122-4DCE9AC771EF}" type="datetime1">
              <a:rPr lang="en-US" smtClean="0"/>
              <a:t>6/14/2022</a:t>
            </a:fld>
            <a:endParaRPr lang="en-US"/>
          </a:p>
        </p:txBody>
      </p:sp>
      <p:sp>
        <p:nvSpPr>
          <p:cNvPr id="5" name="Footer Placeholder 4">
            <a:extLst>
              <a:ext uri="{FF2B5EF4-FFF2-40B4-BE49-F238E27FC236}">
                <a16:creationId xmlns:a16="http://schemas.microsoft.com/office/drawing/2014/main" id="{A5FC0015-9EFB-40F8-BC00-AC2483D60905}"/>
              </a:ext>
            </a:extLst>
          </p:cNvPr>
          <p:cNvSpPr>
            <a:spLocks noGrp="1"/>
          </p:cNvSpPr>
          <p:nvPr>
            <p:ph type="ftr" sz="quarter" idx="3"/>
          </p:nvPr>
        </p:nvSpPr>
        <p:spPr>
          <a:xfrm rot="5400000">
            <a:off x="-1708136" y="3223750"/>
            <a:ext cx="4114800" cy="410501"/>
          </a:xfrm>
          <a:prstGeom prst="rect">
            <a:avLst/>
          </a:prstGeom>
        </p:spPr>
        <p:txBody>
          <a:bodyPr vert="horz" lIns="91440" tIns="45720" rIns="91440" bIns="45720" rtlCol="0" anchor="ctr"/>
          <a:lstStyle>
            <a:lvl1pPr algn="ctr">
              <a:defRPr sz="900" cap="all" spc="300" baseline="0">
                <a:solidFill>
                  <a:schemeClr val="tx2">
                    <a:lumMod val="75000"/>
                    <a:lumOff val="25000"/>
                  </a:schemeClr>
                </a:solidFill>
                <a:latin typeface="+mn-lt"/>
              </a:defRPr>
            </a:lvl1pPr>
          </a:lstStyle>
          <a:p>
            <a:r>
              <a:rPr lang="en-US" dirty="0"/>
              <a:t>Sample Footer Text</a:t>
            </a:r>
          </a:p>
        </p:txBody>
      </p:sp>
      <p:sp>
        <p:nvSpPr>
          <p:cNvPr id="6" name="Slide Number Placeholder 5">
            <a:extLst>
              <a:ext uri="{FF2B5EF4-FFF2-40B4-BE49-F238E27FC236}">
                <a16:creationId xmlns:a16="http://schemas.microsoft.com/office/drawing/2014/main" id="{E572C732-0E3E-49E0-A72E-D4C08CB4455A}"/>
              </a:ext>
            </a:extLst>
          </p:cNvPr>
          <p:cNvSpPr>
            <a:spLocks noGrp="1"/>
          </p:cNvSpPr>
          <p:nvPr>
            <p:ph type="sldNum" sz="quarter" idx="4"/>
          </p:nvPr>
        </p:nvSpPr>
        <p:spPr>
          <a:xfrm>
            <a:off x="11116340" y="6356350"/>
            <a:ext cx="871868" cy="365125"/>
          </a:xfrm>
          <a:prstGeom prst="rect">
            <a:avLst/>
          </a:prstGeom>
        </p:spPr>
        <p:txBody>
          <a:bodyPr vert="horz" lIns="91440" tIns="45720" rIns="91440" bIns="45720" rtlCol="0" anchor="ctr"/>
          <a:lstStyle>
            <a:lvl1pPr algn="r">
              <a:defRPr sz="900" spc="300">
                <a:solidFill>
                  <a:schemeClr val="tx2">
                    <a:lumMod val="75000"/>
                    <a:lumOff val="25000"/>
                  </a:schemeClr>
                </a:solidFill>
                <a:latin typeface="+mn-lt"/>
              </a:defRPr>
            </a:lvl1pPr>
          </a:lstStyle>
          <a:p>
            <a:fld id="{F8E28480-1C08-4458-AD97-0283E6FFD09D}" type="slidenum">
              <a:rPr lang="en-US" smtClean="0"/>
              <a:pPr/>
              <a:t>‹#›</a:t>
            </a:fld>
            <a:endParaRPr lang="en-US"/>
          </a:p>
        </p:txBody>
      </p:sp>
    </p:spTree>
    <p:extLst>
      <p:ext uri="{BB962C8B-B14F-4D97-AF65-F5344CB8AC3E}">
        <p14:creationId xmlns:p14="http://schemas.microsoft.com/office/powerpoint/2010/main" val="1384648047"/>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78" r:id="rId6"/>
    <p:sldLayoutId id="2147483674" r:id="rId7"/>
    <p:sldLayoutId id="2147483675" r:id="rId8"/>
    <p:sldLayoutId id="2147483676" r:id="rId9"/>
    <p:sldLayoutId id="2147483677" r:id="rId10"/>
    <p:sldLayoutId id="2147483679" r:id="rId11"/>
  </p:sldLayoutIdLst>
  <p:hf sldNum="0" hdr="0" ftr="0" dt="0"/>
  <p:txStyles>
    <p:titleStyle>
      <a:lvl1pPr algn="l" defTabSz="914400" rtl="0" eaLnBrk="1" latinLnBrk="0" hangingPunct="1">
        <a:lnSpc>
          <a:spcPct val="90000"/>
        </a:lnSpc>
        <a:spcBef>
          <a:spcPct val="0"/>
        </a:spcBef>
        <a:buNone/>
        <a:defRPr sz="3600" kern="120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SzPct val="70000"/>
        <a:buFont typeface="Arial" panose="020B0604020202020204" pitchFamily="34" charset="0"/>
        <a:buChar char="•"/>
        <a:defRPr sz="2400" kern="1200">
          <a:solidFill>
            <a:schemeClr val="tx2"/>
          </a:solidFill>
          <a:latin typeface="+mj-lt"/>
          <a:ea typeface="+mn-ea"/>
          <a:cs typeface="+mn-cs"/>
        </a:defRPr>
      </a:lvl1pPr>
      <a:lvl2pPr marL="685800" indent="-228600" algn="l" defTabSz="914400" rtl="0" eaLnBrk="1" latinLnBrk="0" hangingPunct="1">
        <a:lnSpc>
          <a:spcPct val="100000"/>
        </a:lnSpc>
        <a:spcBef>
          <a:spcPts val="500"/>
        </a:spcBef>
        <a:buSzPct val="70000"/>
        <a:buFont typeface="Arial" panose="020B0604020202020204" pitchFamily="34" charset="0"/>
        <a:buChar char="•"/>
        <a:defRPr sz="2000" kern="1200">
          <a:solidFill>
            <a:schemeClr val="tx2"/>
          </a:solidFill>
          <a:latin typeface="+mj-lt"/>
          <a:ea typeface="+mn-ea"/>
          <a:cs typeface="+mn-cs"/>
        </a:defRPr>
      </a:lvl2pPr>
      <a:lvl3pPr marL="1143000" indent="-228600" algn="l" defTabSz="914400" rtl="0" eaLnBrk="1" latinLnBrk="0" hangingPunct="1">
        <a:lnSpc>
          <a:spcPct val="100000"/>
        </a:lnSpc>
        <a:spcBef>
          <a:spcPts val="500"/>
        </a:spcBef>
        <a:buSzPct val="70000"/>
        <a:buFont typeface="Arial" panose="020B0604020202020204" pitchFamily="34" charset="0"/>
        <a:buChar char="•"/>
        <a:defRPr sz="1800" kern="1200">
          <a:solidFill>
            <a:schemeClr val="tx2"/>
          </a:solidFill>
          <a:latin typeface="+mj-lt"/>
          <a:ea typeface="+mn-ea"/>
          <a:cs typeface="+mn-cs"/>
        </a:defRPr>
      </a:lvl3pPr>
      <a:lvl4pPr marL="1600200" indent="-228600" algn="l" defTabSz="914400" rtl="0" eaLnBrk="1" latinLnBrk="0" hangingPunct="1">
        <a:lnSpc>
          <a:spcPct val="100000"/>
        </a:lnSpc>
        <a:spcBef>
          <a:spcPts val="500"/>
        </a:spcBef>
        <a:buSzPct val="70000"/>
        <a:buFont typeface="Arial" panose="020B0604020202020204" pitchFamily="34" charset="0"/>
        <a:buChar char="•"/>
        <a:defRPr sz="1600" kern="1200">
          <a:solidFill>
            <a:schemeClr val="tx2"/>
          </a:solidFill>
          <a:latin typeface="+mj-lt"/>
          <a:ea typeface="+mn-ea"/>
          <a:cs typeface="+mn-cs"/>
        </a:defRPr>
      </a:lvl4pPr>
      <a:lvl5pPr marL="2057400" indent="-228600" algn="l" defTabSz="914400" rtl="0" eaLnBrk="1" latinLnBrk="0" hangingPunct="1">
        <a:lnSpc>
          <a:spcPct val="100000"/>
        </a:lnSpc>
        <a:spcBef>
          <a:spcPts val="500"/>
        </a:spcBef>
        <a:buSzPct val="70000"/>
        <a:buFont typeface="Arial" panose="020B0604020202020204" pitchFamily="34" charset="0"/>
        <a:buChar char="•"/>
        <a:defRPr sz="1600" kern="1200">
          <a:solidFill>
            <a:schemeClr val="tx2"/>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oracle.com/th/artificial-intelligence/what-is-ai/"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techtarget.com/searchenterpriseai/definition/expert-system" TargetMode="External"/><Relationship Id="rId2" Type="http://schemas.openxmlformats.org/officeDocument/2006/relationships/hyperlink" Target="https://www.techtarget.com/searchenterpriseai/definition/AI-Artificial-Intelligence" TargetMode="External"/><Relationship Id="rId1" Type="http://schemas.openxmlformats.org/officeDocument/2006/relationships/slideLayout" Target="../slideLayouts/slideLayout2.xml"/><Relationship Id="rId4" Type="http://schemas.openxmlformats.org/officeDocument/2006/relationships/hyperlink" Target="https://www.techtarget.com/searchenterpriseai/definition/machine-vision-computer-vision" TargetMode="External"/></Relationships>
</file>

<file path=ppt/slides/_rels/slide6.xml.rels><?xml version="1.0" encoding="UTF-8" standalone="yes"?>
<Relationships xmlns="http://schemas.openxmlformats.org/package/2006/relationships"><Relationship Id="rId2" Type="http://schemas.openxmlformats.org/officeDocument/2006/relationships/hyperlink" Target="https://www.hpe.com/asia_pac/en/what-is/artificial-intelligence"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hpe.com/asia_pac/en/what-is/artificial-intelligence" TargetMode="External"/><Relationship Id="rId2" Type="http://schemas.openxmlformats.org/officeDocument/2006/relationships/hyperlink" Target="https://www.oracle.com/th/artificial-intelligence/what-is-ai/" TargetMode="Externa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0103171-0BA0-4AF0-AF05-04AFA1A4AC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ngle view of circuit shaped like a brain">
            <a:extLst>
              <a:ext uri="{FF2B5EF4-FFF2-40B4-BE49-F238E27FC236}">
                <a16:creationId xmlns:a16="http://schemas.microsoft.com/office/drawing/2014/main" id="{949E3551-44B9-88C2-F6FD-C062F89B7E2C}"/>
              </a:ext>
            </a:extLst>
          </p:cNvPr>
          <p:cNvPicPr>
            <a:picLocks noChangeAspect="1"/>
          </p:cNvPicPr>
          <p:nvPr/>
        </p:nvPicPr>
        <p:blipFill rotWithShape="1">
          <a:blip r:embed="rId2"/>
          <a:srcRect l="26530" r="25114" b="-5"/>
          <a:stretch/>
        </p:blipFill>
        <p:spPr>
          <a:xfrm>
            <a:off x="20" y="10"/>
            <a:ext cx="4762480" cy="6857989"/>
          </a:xfrm>
          <a:prstGeom prst="rect">
            <a:avLst/>
          </a:prstGeom>
        </p:spPr>
      </p:pic>
      <p:sp>
        <p:nvSpPr>
          <p:cNvPr id="11" name="Rectangle 10">
            <a:extLst>
              <a:ext uri="{FF2B5EF4-FFF2-40B4-BE49-F238E27FC236}">
                <a16:creationId xmlns:a16="http://schemas.microsoft.com/office/drawing/2014/main" id="{E128B901-D4EA-4C4D-A150-23D2A6DEC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09459" y="1"/>
            <a:ext cx="7482541" cy="6857999"/>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A760B08A-B322-4C79-AB6D-7E4246352E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0200" y="685800"/>
            <a:ext cx="6099101" cy="5486400"/>
          </a:xfrm>
          <a:prstGeom prst="rect">
            <a:avLst/>
          </a:prstGeom>
          <a:ln w="1270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096000" y="1371599"/>
            <a:ext cx="4762500" cy="2360429"/>
          </a:xfrm>
        </p:spPr>
        <p:txBody>
          <a:bodyPr>
            <a:normAutofit/>
          </a:bodyPr>
          <a:lstStyle/>
          <a:p>
            <a:r>
              <a:rPr lang="en-US" dirty="0">
                <a:ea typeface="Calibri Light"/>
                <a:cs typeface="Calibri Light"/>
              </a:rPr>
              <a:t>Topic - </a:t>
            </a:r>
            <a:r>
              <a:rPr lang="en-US" dirty="0"/>
              <a:t>artificial intelligence</a:t>
            </a:r>
            <a:endParaRPr lang="en-US" dirty="0">
              <a:ea typeface="Calibri Light"/>
              <a:cs typeface="Calibri Light"/>
            </a:endParaRPr>
          </a:p>
          <a:p>
            <a:endParaRPr lang="en-US" dirty="0">
              <a:ea typeface="Calibri Light"/>
              <a:cs typeface="Calibri Light"/>
            </a:endParaRPr>
          </a:p>
        </p:txBody>
      </p:sp>
      <p:sp>
        <p:nvSpPr>
          <p:cNvPr id="3" name="Subtitle 2"/>
          <p:cNvSpPr>
            <a:spLocks noGrp="1"/>
          </p:cNvSpPr>
          <p:nvPr>
            <p:ph type="subTitle" idx="1"/>
          </p:nvPr>
        </p:nvSpPr>
        <p:spPr>
          <a:xfrm>
            <a:off x="6096000" y="4114800"/>
            <a:ext cx="4762500" cy="1371601"/>
          </a:xfrm>
        </p:spPr>
        <p:txBody>
          <a:bodyPr vert="horz" lIns="91440" tIns="45720" rIns="91440" bIns="45720" rtlCol="0" anchor="t">
            <a:normAutofit fontScale="70000" lnSpcReduction="20000"/>
          </a:bodyPr>
          <a:lstStyle/>
          <a:p>
            <a:r>
              <a:rPr lang="en-US" dirty="0">
                <a:ea typeface="Calibri"/>
                <a:cs typeface="Calibri"/>
              </a:rPr>
              <a:t>6511286 Jan </a:t>
            </a:r>
            <a:r>
              <a:rPr lang="en-US" dirty="0" err="1">
                <a:ea typeface="Calibri"/>
                <a:cs typeface="Calibri"/>
              </a:rPr>
              <a:t>Poonthong</a:t>
            </a:r>
            <a:endParaRPr lang="en-US" i="0" dirty="0" err="1">
              <a:ea typeface="+mj-lt"/>
              <a:cs typeface="+mj-lt"/>
            </a:endParaRPr>
          </a:p>
          <a:p>
            <a:r>
              <a:rPr lang="en-US" i="0" dirty="0">
                <a:ea typeface="+mj-lt"/>
                <a:cs typeface="+mj-lt"/>
              </a:rPr>
              <a:t>6511566 Yoon Waddy Myo Myint</a:t>
            </a:r>
            <a:endParaRPr lang="en-US" dirty="0">
              <a:ea typeface="+mj-lt"/>
              <a:cs typeface="+mj-lt"/>
            </a:endParaRPr>
          </a:p>
          <a:p>
            <a:r>
              <a:rPr lang="en-US" i="0" dirty="0">
                <a:ea typeface="+mj-lt"/>
                <a:cs typeface="+mj-lt"/>
              </a:rPr>
              <a:t>6511148 Waddy than Htike</a:t>
            </a:r>
            <a:endParaRPr lang="en-US" dirty="0">
              <a:ea typeface="+mj-lt"/>
              <a:cs typeface="+mj-lt"/>
            </a:endParaRPr>
          </a:p>
          <a:p>
            <a:r>
              <a:rPr lang="en-US" i="0" dirty="0">
                <a:ea typeface="+mj-lt"/>
                <a:cs typeface="+mj-lt"/>
              </a:rPr>
              <a:t>6510866 Chit </a:t>
            </a:r>
            <a:r>
              <a:rPr lang="en-US" i="0" dirty="0" err="1">
                <a:ea typeface="+mj-lt"/>
                <a:cs typeface="+mj-lt"/>
              </a:rPr>
              <a:t>Su</a:t>
            </a:r>
            <a:r>
              <a:rPr lang="en-US" i="0" dirty="0">
                <a:ea typeface="+mj-lt"/>
                <a:cs typeface="+mj-lt"/>
              </a:rPr>
              <a:t> Thuzar</a:t>
            </a:r>
            <a:endParaRPr lang="en-US"/>
          </a:p>
          <a:p>
            <a:endParaRPr lang="en-US" dirty="0">
              <a:ea typeface="Calibri"/>
              <a:cs typeface="Calibri"/>
            </a:endParaRPr>
          </a:p>
        </p:txBody>
      </p:sp>
    </p:spTree>
    <p:extLst>
      <p:ext uri="{BB962C8B-B14F-4D97-AF65-F5344CB8AC3E}">
        <p14:creationId xmlns:p14="http://schemas.microsoft.com/office/powerpoint/2010/main" val="10985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2000"/>
                                  </p:stCondLst>
                                  <p:iterate type="lt">
                                    <p:tmPct val="10000"/>
                                  </p:iterate>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4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2000"/>
                                  </p:stCondLst>
                                  <p:iterate type="lt">
                                    <p:tmPct val="10000"/>
                                  </p:iterate>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4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2000"/>
                                  </p:stCondLst>
                                  <p:iterate type="lt">
                                    <p:tmPct val="10000"/>
                                  </p:iterate>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400"/>
                                        <p:tgtEl>
                                          <p:spTgt spid="3">
                                            <p:txEl>
                                              <p:pRg st="3" end="3"/>
                                            </p:txEl>
                                          </p:spTgt>
                                        </p:tgtEl>
                                      </p:cBhvr>
                                    </p:animEffect>
                                  </p:childTnLst>
                                </p:cTn>
                              </p:par>
                              <p:par>
                                <p:cTn id="23" presetID="10" presetClass="entr" presetSubtype="0" fill="hold" grpId="0" nodeType="withEffect">
                                  <p:stCondLst>
                                    <p:cond delay="1000"/>
                                  </p:stCondLst>
                                  <p:iterate type="lt">
                                    <p:tmPct val="10000"/>
                                  </p:iterate>
                                  <p:childTnLst>
                                    <p:set>
                                      <p:cBhvr>
                                        <p:cTn id="24" dur="1" fill="hold">
                                          <p:stCondLst>
                                            <p:cond delay="0"/>
                                          </p:stCondLst>
                                        </p:cTn>
                                        <p:tgtEl>
                                          <p:spTgt spid="2"/>
                                        </p:tgtEl>
                                        <p:attrNameLst>
                                          <p:attrName>style.visibility</p:attrName>
                                        </p:attrNameLst>
                                      </p:cBhvr>
                                      <p:to>
                                        <p:strVal val="visible"/>
                                      </p:to>
                                    </p:set>
                                    <p:animEffect transition="in" filter="fade">
                                      <p:cBhvr>
                                        <p:cTn id="25"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9CD6474-47AA-4D47-AF35-32FA3089BD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E1FEFA6-7D4F-4746-AE64-D4D52FE7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BF8DA3CF-9D4B-403A-9AD4-BB177DAB6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5486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AFD3D65-0A5E-5823-D8F0-2C897BEB7CCB}"/>
              </a:ext>
            </a:extLst>
          </p:cNvPr>
          <p:cNvSpPr>
            <a:spLocks noGrp="1"/>
          </p:cNvSpPr>
          <p:nvPr>
            <p:ph type="ctrTitle"/>
          </p:nvPr>
        </p:nvSpPr>
        <p:spPr>
          <a:xfrm>
            <a:off x="1371600" y="1020728"/>
            <a:ext cx="9486900" cy="996061"/>
          </a:xfrm>
        </p:spPr>
        <p:txBody>
          <a:bodyPr vert="horz" lIns="91440" tIns="45720" rIns="91440" bIns="45720" rtlCol="0" anchor="b">
            <a:normAutofit/>
          </a:bodyPr>
          <a:lstStyle/>
          <a:p>
            <a:r>
              <a:rPr lang="en-US" sz="3200"/>
              <a:t>How did we research?</a:t>
            </a:r>
          </a:p>
        </p:txBody>
      </p:sp>
      <p:sp>
        <p:nvSpPr>
          <p:cNvPr id="3" name="Subtitle 2">
            <a:extLst>
              <a:ext uri="{FF2B5EF4-FFF2-40B4-BE49-F238E27FC236}">
                <a16:creationId xmlns:a16="http://schemas.microsoft.com/office/drawing/2014/main" id="{CA74378A-5A2F-5D90-A451-5EF92924C6A2}"/>
              </a:ext>
            </a:extLst>
          </p:cNvPr>
          <p:cNvSpPr>
            <a:spLocks noGrp="1"/>
          </p:cNvSpPr>
          <p:nvPr>
            <p:ph type="subTitle" idx="1"/>
          </p:nvPr>
        </p:nvSpPr>
        <p:spPr>
          <a:xfrm>
            <a:off x="1371600" y="2200940"/>
            <a:ext cx="9486901" cy="3577854"/>
          </a:xfrm>
        </p:spPr>
        <p:txBody>
          <a:bodyPr vert="horz" lIns="91440" tIns="45720" rIns="91440" bIns="45720" rtlCol="0" anchor="t">
            <a:normAutofit/>
          </a:bodyPr>
          <a:lstStyle/>
          <a:p>
            <a:pPr indent="-228600" algn="l">
              <a:buFont typeface="Arial" panose="020B0604020202020204" pitchFamily="34" charset="0"/>
              <a:buChar char="•"/>
            </a:pPr>
            <a:r>
              <a:rPr lang="en-US" dirty="0"/>
              <a:t>1. We googled</a:t>
            </a:r>
          </a:p>
          <a:p>
            <a:pPr indent="-228600" algn="l">
              <a:buFont typeface="Arial" panose="020B0604020202020204" pitchFamily="34" charset="0"/>
              <a:buChar char="•"/>
            </a:pPr>
            <a:r>
              <a:rPr lang="en-US" dirty="0"/>
              <a:t>2. Look into the websites</a:t>
            </a:r>
          </a:p>
          <a:p>
            <a:pPr indent="-228600" algn="l">
              <a:buFont typeface="Arial" panose="020B0604020202020204" pitchFamily="34" charset="0"/>
              <a:buChar char="•"/>
            </a:pPr>
            <a:r>
              <a:rPr lang="en-US" dirty="0"/>
              <a:t>3.Got the information and discuss among of us</a:t>
            </a:r>
          </a:p>
          <a:p>
            <a:pPr indent="-228600" algn="l">
              <a:buFont typeface="Arial" panose="020B0604020202020204" pitchFamily="34" charset="0"/>
              <a:buChar char="•"/>
            </a:pPr>
            <a:r>
              <a:rPr lang="en-US" dirty="0"/>
              <a:t>4. Evaluate</a:t>
            </a:r>
          </a:p>
        </p:txBody>
      </p:sp>
    </p:spTree>
    <p:extLst>
      <p:ext uri="{BB962C8B-B14F-4D97-AF65-F5344CB8AC3E}">
        <p14:creationId xmlns:p14="http://schemas.microsoft.com/office/powerpoint/2010/main" val="3793143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8BBC959F-CAB6-4E23-81DE-E0BBF2B7E0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7A94DEED-5E0F-4E41-A445-58C14864C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76700" cy="68580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C60C8D-10BE-5073-7303-BBACEF8C7701}"/>
              </a:ext>
            </a:extLst>
          </p:cNvPr>
          <p:cNvSpPr>
            <a:spLocks noGrp="1"/>
          </p:cNvSpPr>
          <p:nvPr>
            <p:ph type="title"/>
          </p:nvPr>
        </p:nvSpPr>
        <p:spPr>
          <a:xfrm>
            <a:off x="685800" y="1371600"/>
            <a:ext cx="2742028" cy="4114800"/>
          </a:xfrm>
        </p:spPr>
        <p:txBody>
          <a:bodyPr anchor="ctr">
            <a:normAutofit/>
          </a:bodyPr>
          <a:lstStyle/>
          <a:p>
            <a:pPr algn="ctr"/>
            <a:r>
              <a:rPr lang="en-US">
                <a:solidFill>
                  <a:schemeClr val="bg2"/>
                </a:solidFill>
              </a:rPr>
              <a:t>What is AI?</a:t>
            </a:r>
          </a:p>
        </p:txBody>
      </p:sp>
      <p:sp>
        <p:nvSpPr>
          <p:cNvPr id="21" name="Rectangle 20">
            <a:extLst>
              <a:ext uri="{FF2B5EF4-FFF2-40B4-BE49-F238E27FC236}">
                <a16:creationId xmlns:a16="http://schemas.microsoft.com/office/drawing/2014/main" id="{5E1FEFA6-7D4F-4746-AE64-D4D52FE7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62500" y="685800"/>
            <a:ext cx="6743700" cy="5486400"/>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A71E548-C570-0057-A08D-6475EBB83BE1}"/>
              </a:ext>
            </a:extLst>
          </p:cNvPr>
          <p:cNvSpPr>
            <a:spLocks noGrp="1"/>
          </p:cNvSpPr>
          <p:nvPr>
            <p:ph idx="1"/>
          </p:nvPr>
        </p:nvSpPr>
        <p:spPr>
          <a:xfrm>
            <a:off x="5310963" y="1270591"/>
            <a:ext cx="5631357" cy="4364666"/>
          </a:xfrm>
        </p:spPr>
        <p:txBody>
          <a:bodyPr vert="horz" lIns="91440" tIns="45720" rIns="91440" bIns="45720" rtlCol="0" anchor="ctr">
            <a:normAutofit/>
          </a:bodyPr>
          <a:lstStyle/>
          <a:p>
            <a:pPr lvl="1"/>
            <a:r>
              <a:rPr lang="en-US" dirty="0">
                <a:ea typeface="+mj-lt"/>
                <a:cs typeface="+mj-lt"/>
              </a:rPr>
              <a:t>Source - Bultin.com [https://builtin.com/artificial-intelligence] [access on 14 June 2022]</a:t>
            </a:r>
          </a:p>
          <a:p>
            <a:pPr lvl="2"/>
            <a:r>
              <a:rPr lang="en-US" sz="2000">
                <a:ea typeface="+mj-lt"/>
                <a:cs typeface="+mj-lt"/>
              </a:rPr>
              <a:t>Artificial intelligence (AI) is a wide-ranging branch of computer science concerned with building smart machines capable of performing tasks that typically require human intelligence.</a:t>
            </a:r>
            <a:endParaRPr lang="en-US" sz="2000"/>
          </a:p>
        </p:txBody>
      </p:sp>
    </p:spTree>
    <p:extLst>
      <p:ext uri="{BB962C8B-B14F-4D97-AF65-F5344CB8AC3E}">
        <p14:creationId xmlns:p14="http://schemas.microsoft.com/office/powerpoint/2010/main" val="41359077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FF9146B-4CCD-4CDB-AB9C-458005307E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E1FEFA6-7D4F-4746-AE64-D4D52FE7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BF8DA3CF-9D4B-403A-9AD4-BB177DAB6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5486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5020822-E933-2975-A1C2-08B3FC7B64A6}"/>
              </a:ext>
            </a:extLst>
          </p:cNvPr>
          <p:cNvSpPr>
            <a:spLocks noGrp="1"/>
          </p:cNvSpPr>
          <p:nvPr>
            <p:ph type="title"/>
          </p:nvPr>
        </p:nvSpPr>
        <p:spPr>
          <a:xfrm>
            <a:off x="1371599" y="1010097"/>
            <a:ext cx="9486901" cy="1010088"/>
          </a:xfrm>
        </p:spPr>
        <p:txBody>
          <a:bodyPr anchor="b">
            <a:normAutofit/>
          </a:bodyPr>
          <a:lstStyle/>
          <a:p>
            <a:pPr algn="ctr">
              <a:spcBef>
                <a:spcPts val="1000"/>
              </a:spcBef>
            </a:pPr>
            <a:r>
              <a:rPr lang="en-US" dirty="0">
                <a:ea typeface="+mj-lt"/>
                <a:cs typeface="+mj-lt"/>
              </a:rPr>
              <a:t>What is AI?</a:t>
            </a:r>
            <a:endParaRPr lang="en-US">
              <a:ea typeface="+mj-lt"/>
              <a:cs typeface="+mj-lt"/>
            </a:endParaRPr>
          </a:p>
          <a:p>
            <a:pPr algn="ctr"/>
            <a:endParaRPr lang="en-US"/>
          </a:p>
        </p:txBody>
      </p:sp>
      <p:sp>
        <p:nvSpPr>
          <p:cNvPr id="3" name="Content Placeholder 2">
            <a:extLst>
              <a:ext uri="{FF2B5EF4-FFF2-40B4-BE49-F238E27FC236}">
                <a16:creationId xmlns:a16="http://schemas.microsoft.com/office/drawing/2014/main" id="{1EF428B3-08FD-5214-3E13-EC17A2F9BE2C}"/>
              </a:ext>
            </a:extLst>
          </p:cNvPr>
          <p:cNvSpPr>
            <a:spLocks noGrp="1"/>
          </p:cNvSpPr>
          <p:nvPr>
            <p:ph idx="1"/>
          </p:nvPr>
        </p:nvSpPr>
        <p:spPr>
          <a:xfrm>
            <a:off x="1371600" y="2206257"/>
            <a:ext cx="9486901" cy="3540642"/>
          </a:xfrm>
        </p:spPr>
        <p:txBody>
          <a:bodyPr vert="horz" lIns="91440" tIns="45720" rIns="91440" bIns="45720" rtlCol="0" anchor="t">
            <a:normAutofit/>
          </a:bodyPr>
          <a:lstStyle/>
          <a:p>
            <a:pPr>
              <a:lnSpc>
                <a:spcPct val="90000"/>
              </a:lnSpc>
            </a:pPr>
            <a:r>
              <a:rPr lang="en-US" sz="1500" dirty="0">
                <a:ea typeface="+mj-lt"/>
                <a:cs typeface="+mj-lt"/>
              </a:rPr>
              <a:t>Source – oracel.com [</a:t>
            </a:r>
            <a:r>
              <a:rPr lang="en-US" sz="1500" u="sng" dirty="0">
                <a:ea typeface="+mj-lt"/>
                <a:cs typeface="+mj-lt"/>
                <a:hlinkClick r:id="rId2"/>
              </a:rPr>
              <a:t>https://www.oracle.com/th/artificial-intelligence/what-is-ai/</a:t>
            </a:r>
            <a:r>
              <a:rPr lang="en-US" sz="1500" dirty="0">
                <a:ea typeface="+mj-lt"/>
                <a:cs typeface="+mj-lt"/>
              </a:rPr>
              <a:t>] [access on 14 June 2022]</a:t>
            </a:r>
          </a:p>
          <a:p>
            <a:pPr lvl="1">
              <a:lnSpc>
                <a:spcPct val="90000"/>
              </a:lnSpc>
            </a:pPr>
            <a:r>
              <a:rPr lang="en-US" sz="1500" dirty="0">
                <a:ea typeface="+mj-lt"/>
                <a:cs typeface="+mj-lt"/>
              </a:rPr>
              <a:t>In the simplest terms, AI which stands for artificial intelligence refers to systems or machines that mimic human intelligence to perform tasks and can iteratively improve themselves based on the information they collect. AI manifests in a number of forms. </a:t>
            </a:r>
          </a:p>
          <a:p>
            <a:pPr marL="457200" lvl="1" indent="0">
              <a:lnSpc>
                <a:spcPct val="90000"/>
              </a:lnSpc>
              <a:buNone/>
            </a:pPr>
            <a:r>
              <a:rPr lang="en-US" sz="1500" dirty="0">
                <a:ea typeface="+mj-lt"/>
                <a:cs typeface="+mj-lt"/>
              </a:rPr>
              <a:t>A few examples are:</a:t>
            </a:r>
          </a:p>
          <a:p>
            <a:pPr lvl="2">
              <a:lnSpc>
                <a:spcPct val="90000"/>
              </a:lnSpc>
            </a:pPr>
            <a:r>
              <a:rPr lang="en-US" sz="1300" dirty="0">
                <a:ea typeface="+mj-lt"/>
                <a:cs typeface="+mj-lt"/>
              </a:rPr>
              <a:t>Chatbots use AI to understand customer problems faster and provide more efficient answers</a:t>
            </a:r>
          </a:p>
          <a:p>
            <a:pPr lvl="2">
              <a:lnSpc>
                <a:spcPct val="90000"/>
              </a:lnSpc>
            </a:pPr>
            <a:r>
              <a:rPr lang="en-US" sz="1300" dirty="0">
                <a:ea typeface="+mj-lt"/>
                <a:cs typeface="+mj-lt"/>
              </a:rPr>
              <a:t>Intelligent assistants use AI to parse critical information from large free-text datasets to improve scheduling</a:t>
            </a:r>
          </a:p>
          <a:p>
            <a:pPr lvl="2">
              <a:lnSpc>
                <a:spcPct val="90000"/>
              </a:lnSpc>
            </a:pPr>
            <a:r>
              <a:rPr lang="en-US" sz="1300" dirty="0">
                <a:ea typeface="+mj-lt"/>
                <a:cs typeface="+mj-lt"/>
              </a:rPr>
              <a:t>Recommendation engines can provide automated recommendations for TV shows based on users’ viewing habits</a:t>
            </a:r>
          </a:p>
          <a:p>
            <a:pPr>
              <a:lnSpc>
                <a:spcPct val="90000"/>
              </a:lnSpc>
            </a:pPr>
            <a:endParaRPr lang="en-US" sz="1500"/>
          </a:p>
        </p:txBody>
      </p:sp>
    </p:spTree>
    <p:extLst>
      <p:ext uri="{BB962C8B-B14F-4D97-AF65-F5344CB8AC3E}">
        <p14:creationId xmlns:p14="http://schemas.microsoft.com/office/powerpoint/2010/main" val="34813961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6BD1C247-1E5B-4399-87F8-31C532F0A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D3F0F311-CB15-4C1D-937F-8DBB429D8E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6096000" cy="6857999"/>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1" name="Rectangle 20">
            <a:extLst>
              <a:ext uri="{FF2B5EF4-FFF2-40B4-BE49-F238E27FC236}">
                <a16:creationId xmlns:a16="http://schemas.microsoft.com/office/drawing/2014/main" id="{E6F70DE8-A2A4-4336-A602-73036FEDC7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4724400" cy="5486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7398121-A25B-480A-4966-0796948798F3}"/>
              </a:ext>
            </a:extLst>
          </p:cNvPr>
          <p:cNvSpPr>
            <a:spLocks noGrp="1"/>
          </p:cNvSpPr>
          <p:nvPr>
            <p:ph type="title"/>
          </p:nvPr>
        </p:nvSpPr>
        <p:spPr>
          <a:xfrm>
            <a:off x="1157027" y="1371600"/>
            <a:ext cx="3702052" cy="4114800"/>
          </a:xfrm>
        </p:spPr>
        <p:txBody>
          <a:bodyPr anchor="ctr">
            <a:normAutofit/>
          </a:bodyPr>
          <a:lstStyle/>
          <a:p>
            <a:pPr algn="ctr">
              <a:spcBef>
                <a:spcPts val="1000"/>
              </a:spcBef>
            </a:pPr>
            <a:r>
              <a:rPr lang="en-US" dirty="0">
                <a:ea typeface="+mj-lt"/>
                <a:cs typeface="+mj-lt"/>
              </a:rPr>
              <a:t>What is AI?</a:t>
            </a:r>
            <a:endParaRPr lang="en-US"/>
          </a:p>
          <a:p>
            <a:pPr algn="ctr"/>
            <a:endParaRPr lang="en-US"/>
          </a:p>
        </p:txBody>
      </p:sp>
      <p:sp>
        <p:nvSpPr>
          <p:cNvPr id="23" name="Rectangle 22">
            <a:extLst>
              <a:ext uri="{FF2B5EF4-FFF2-40B4-BE49-F238E27FC236}">
                <a16:creationId xmlns:a16="http://schemas.microsoft.com/office/drawing/2014/main" id="{0BC37474-18AF-4624-880A-2ACF6A6507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0"/>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A2248DD-7E36-2282-FC6A-E544F4E711B6}"/>
              </a:ext>
            </a:extLst>
          </p:cNvPr>
          <p:cNvSpPr>
            <a:spLocks noGrp="1"/>
          </p:cNvSpPr>
          <p:nvPr>
            <p:ph idx="1"/>
          </p:nvPr>
        </p:nvSpPr>
        <p:spPr>
          <a:xfrm>
            <a:off x="6781800" y="520995"/>
            <a:ext cx="4724400" cy="5858539"/>
          </a:xfrm>
        </p:spPr>
        <p:txBody>
          <a:bodyPr vert="horz" lIns="91440" tIns="45720" rIns="91440" bIns="45720" rtlCol="0" anchor="ctr">
            <a:normAutofit/>
          </a:bodyPr>
          <a:lstStyle/>
          <a:p>
            <a:r>
              <a:rPr lang="en-US" dirty="0">
                <a:ea typeface="+mj-lt"/>
                <a:cs typeface="+mj-lt"/>
              </a:rPr>
              <a:t>Source – techtarget.com [</a:t>
            </a:r>
            <a:r>
              <a:rPr lang="en-US" u="sng" dirty="0">
                <a:ea typeface="+mj-lt"/>
                <a:cs typeface="+mj-lt"/>
                <a:hlinkClick r:id="rId2"/>
              </a:rPr>
              <a:t>https://www.techtarget.com/searchenterpriseai/definition/AI-Artificial-Intelligence</a:t>
            </a:r>
            <a:r>
              <a:rPr lang="en-US" dirty="0">
                <a:ea typeface="+mj-lt"/>
                <a:cs typeface="+mj-lt"/>
              </a:rPr>
              <a:t>] [access on 14 June 2022]</a:t>
            </a:r>
          </a:p>
          <a:p>
            <a:pPr lvl="1"/>
            <a:r>
              <a:rPr lang="en-US" dirty="0">
                <a:ea typeface="+mj-lt"/>
                <a:cs typeface="+mj-lt"/>
              </a:rPr>
              <a:t>Artificial intelligence is the simulation of human intelligence processes by machines, especially computer systems. Specific applications of AI include </a:t>
            </a:r>
            <a:r>
              <a:rPr lang="en-US" u="sng" dirty="0">
                <a:ea typeface="+mj-lt"/>
                <a:cs typeface="+mj-lt"/>
                <a:hlinkClick r:id="rId3"/>
              </a:rPr>
              <a:t>expert systems</a:t>
            </a:r>
            <a:r>
              <a:rPr lang="en-US" dirty="0">
                <a:ea typeface="+mj-lt"/>
                <a:cs typeface="+mj-lt"/>
              </a:rPr>
              <a:t>, natural language processing, speech recognition and </a:t>
            </a:r>
            <a:r>
              <a:rPr lang="en-US" u="sng" dirty="0">
                <a:ea typeface="+mj-lt"/>
                <a:cs typeface="+mj-lt"/>
                <a:hlinkClick r:id="rId4"/>
              </a:rPr>
              <a:t>machine vision</a:t>
            </a:r>
            <a:r>
              <a:rPr lang="en-US" dirty="0">
                <a:ea typeface="+mj-lt"/>
                <a:cs typeface="+mj-lt"/>
              </a:rPr>
              <a:t>.</a:t>
            </a:r>
          </a:p>
          <a:p>
            <a:endParaRPr lang="en-US" dirty="0"/>
          </a:p>
        </p:txBody>
      </p:sp>
    </p:spTree>
    <p:extLst>
      <p:ext uri="{BB962C8B-B14F-4D97-AF65-F5344CB8AC3E}">
        <p14:creationId xmlns:p14="http://schemas.microsoft.com/office/powerpoint/2010/main" val="33819046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A9CD6474-47AA-4D47-AF35-32FA3089BD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E1FEFA6-7D4F-4746-AE64-D4D52FE7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1" name="Rectangle 20">
            <a:extLst>
              <a:ext uri="{FF2B5EF4-FFF2-40B4-BE49-F238E27FC236}">
                <a16:creationId xmlns:a16="http://schemas.microsoft.com/office/drawing/2014/main" id="{BF8DA3CF-9D4B-403A-9AD4-BB177DAB6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5486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018F34-B34E-C1AA-555C-EDEC29E22384}"/>
              </a:ext>
            </a:extLst>
          </p:cNvPr>
          <p:cNvSpPr>
            <a:spLocks noGrp="1"/>
          </p:cNvSpPr>
          <p:nvPr>
            <p:ph type="title"/>
          </p:nvPr>
        </p:nvSpPr>
        <p:spPr>
          <a:xfrm>
            <a:off x="1371600" y="1020728"/>
            <a:ext cx="9486900" cy="996061"/>
          </a:xfrm>
        </p:spPr>
        <p:txBody>
          <a:bodyPr anchor="b">
            <a:normAutofit/>
          </a:bodyPr>
          <a:lstStyle/>
          <a:p>
            <a:pPr algn="ctr">
              <a:spcBef>
                <a:spcPts val="1000"/>
              </a:spcBef>
            </a:pPr>
            <a:r>
              <a:rPr lang="en-US" dirty="0">
                <a:ea typeface="+mj-lt"/>
                <a:cs typeface="+mj-lt"/>
              </a:rPr>
              <a:t>What is AI?</a:t>
            </a:r>
            <a:endParaRPr lang="en-US"/>
          </a:p>
          <a:p>
            <a:pPr algn="ctr"/>
            <a:endParaRPr lang="en-US"/>
          </a:p>
        </p:txBody>
      </p:sp>
      <p:sp>
        <p:nvSpPr>
          <p:cNvPr id="3" name="Content Placeholder 2">
            <a:extLst>
              <a:ext uri="{FF2B5EF4-FFF2-40B4-BE49-F238E27FC236}">
                <a16:creationId xmlns:a16="http://schemas.microsoft.com/office/drawing/2014/main" id="{0721E23A-75DA-9779-888F-204D221633FB}"/>
              </a:ext>
            </a:extLst>
          </p:cNvPr>
          <p:cNvSpPr>
            <a:spLocks noGrp="1"/>
          </p:cNvSpPr>
          <p:nvPr>
            <p:ph idx="1"/>
          </p:nvPr>
        </p:nvSpPr>
        <p:spPr>
          <a:xfrm>
            <a:off x="1371600" y="2200940"/>
            <a:ext cx="9486901" cy="3577854"/>
          </a:xfrm>
        </p:spPr>
        <p:txBody>
          <a:bodyPr vert="horz" lIns="91440" tIns="45720" rIns="91440" bIns="45720" rtlCol="0">
            <a:normAutofit/>
          </a:bodyPr>
          <a:lstStyle/>
          <a:p>
            <a:r>
              <a:rPr lang="en-US" dirty="0">
                <a:ea typeface="+mj-lt"/>
                <a:cs typeface="+mj-lt"/>
              </a:rPr>
              <a:t>Source – hpe.com [</a:t>
            </a:r>
            <a:r>
              <a:rPr lang="en-US" u="sng" dirty="0">
                <a:ea typeface="+mj-lt"/>
                <a:cs typeface="+mj-lt"/>
                <a:hlinkClick r:id="rId2"/>
              </a:rPr>
              <a:t>https://www.hpe.com/asia_pac/en/what-is/artificial-intelligence</a:t>
            </a:r>
            <a:r>
              <a:rPr lang="en-US" dirty="0">
                <a:ea typeface="+mj-lt"/>
                <a:cs typeface="+mj-lt"/>
              </a:rPr>
              <a:t>] [access on 14 June 2022]</a:t>
            </a:r>
          </a:p>
          <a:p>
            <a:pPr lvl="1"/>
            <a:r>
              <a:rPr lang="en-US" dirty="0">
                <a:ea typeface="+mj-lt"/>
                <a:cs typeface="+mj-lt"/>
              </a:rPr>
              <a:t>Artificial intelligence (AI) broadly refers to any human-like behavior displayed by a machine or system. In AI’s most basic form, computers are programmed to “mimic” human behavior using extensive data from past examples of similar behavior. This can range from recognizing differences between a cat and a bird to performing complex activities in a manufacturing facility.</a:t>
            </a:r>
          </a:p>
          <a:p>
            <a:endParaRPr lang="en-US" dirty="0"/>
          </a:p>
        </p:txBody>
      </p:sp>
    </p:spTree>
    <p:extLst>
      <p:ext uri="{BB962C8B-B14F-4D97-AF65-F5344CB8AC3E}">
        <p14:creationId xmlns:p14="http://schemas.microsoft.com/office/powerpoint/2010/main" val="14881778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8BBF2-4E0D-570F-AD00-D4781A70A3DD}"/>
              </a:ext>
            </a:extLst>
          </p:cNvPr>
          <p:cNvSpPr>
            <a:spLocks noGrp="1"/>
          </p:cNvSpPr>
          <p:nvPr>
            <p:ph type="title"/>
          </p:nvPr>
        </p:nvSpPr>
        <p:spPr/>
        <p:txBody>
          <a:bodyPr>
            <a:normAutofit fontScale="90000"/>
          </a:bodyPr>
          <a:lstStyle/>
          <a:p>
            <a:r>
              <a:rPr lang="en-US" dirty="0"/>
              <a:t>Two best sites explaining about AI</a:t>
            </a:r>
          </a:p>
        </p:txBody>
      </p:sp>
      <p:sp>
        <p:nvSpPr>
          <p:cNvPr id="3" name="Content Placeholder 2">
            <a:extLst>
              <a:ext uri="{FF2B5EF4-FFF2-40B4-BE49-F238E27FC236}">
                <a16:creationId xmlns:a16="http://schemas.microsoft.com/office/drawing/2014/main" id="{F1545288-EF0B-3F15-36FE-2601320C7C4A}"/>
              </a:ext>
            </a:extLst>
          </p:cNvPr>
          <p:cNvSpPr>
            <a:spLocks noGrp="1"/>
          </p:cNvSpPr>
          <p:nvPr>
            <p:ph sz="half" idx="1"/>
          </p:nvPr>
        </p:nvSpPr>
        <p:spPr/>
        <p:txBody>
          <a:bodyPr vert="horz" lIns="91440" tIns="45720" rIns="91440" bIns="45720" rtlCol="0" anchor="t">
            <a:normAutofit fontScale="70000" lnSpcReduction="20000"/>
          </a:bodyPr>
          <a:lstStyle/>
          <a:p>
            <a:pPr>
              <a:lnSpc>
                <a:spcPct val="90000"/>
              </a:lnSpc>
            </a:pPr>
            <a:r>
              <a:rPr lang="en-US" dirty="0">
                <a:ea typeface="+mj-lt"/>
                <a:cs typeface="+mj-lt"/>
              </a:rPr>
              <a:t>Source – oracel.com [</a:t>
            </a:r>
            <a:r>
              <a:rPr lang="en-US" u="sng" dirty="0">
                <a:ea typeface="+mj-lt"/>
                <a:cs typeface="+mj-lt"/>
                <a:hlinkClick r:id="rId2"/>
              </a:rPr>
              <a:t>https://www.oracle.com/th/artificial-intelligence/what-is-ai/</a:t>
            </a:r>
            <a:r>
              <a:rPr lang="en-US" dirty="0">
                <a:ea typeface="+mj-lt"/>
                <a:cs typeface="+mj-lt"/>
              </a:rPr>
              <a:t>] [access on 14 June 2022]</a:t>
            </a:r>
          </a:p>
          <a:p>
            <a:pPr lvl="1">
              <a:lnSpc>
                <a:spcPct val="90000"/>
              </a:lnSpc>
            </a:pPr>
            <a:r>
              <a:rPr lang="en-US" sz="2400" dirty="0">
                <a:ea typeface="+mj-lt"/>
                <a:cs typeface="+mj-lt"/>
              </a:rPr>
              <a:t>In the simplest terms, AI which stands for artificial intelligence refers to systems or machines that mimic human intelligence to perform tasks and can iteratively improve themselves based on the information they collect. AI manifests in a number of forms. </a:t>
            </a:r>
          </a:p>
          <a:p>
            <a:pPr lvl="1">
              <a:lnSpc>
                <a:spcPct val="90000"/>
              </a:lnSpc>
            </a:pPr>
            <a:r>
              <a:rPr lang="en-US" sz="2400" dirty="0">
                <a:ea typeface="+mj-lt"/>
                <a:cs typeface="+mj-lt"/>
              </a:rPr>
              <a:t>A few examples are:</a:t>
            </a:r>
          </a:p>
          <a:p>
            <a:pPr lvl="1">
              <a:lnSpc>
                <a:spcPct val="90000"/>
              </a:lnSpc>
            </a:pPr>
            <a:r>
              <a:rPr lang="en-US" sz="2400" dirty="0">
                <a:ea typeface="+mj-lt"/>
                <a:cs typeface="+mj-lt"/>
              </a:rPr>
              <a:t>Chatbots use AI to understand customer problems faster and provide more efficient answers</a:t>
            </a:r>
          </a:p>
          <a:p>
            <a:pPr lvl="1">
              <a:lnSpc>
                <a:spcPct val="90000"/>
              </a:lnSpc>
            </a:pPr>
            <a:r>
              <a:rPr lang="en-US" sz="2400" dirty="0">
                <a:ea typeface="+mj-lt"/>
                <a:cs typeface="+mj-lt"/>
              </a:rPr>
              <a:t>Intelligent assistants use AI to parse critical information from large free-text datasets to improve scheduling</a:t>
            </a:r>
          </a:p>
          <a:p>
            <a:pPr lvl="1">
              <a:lnSpc>
                <a:spcPct val="90000"/>
              </a:lnSpc>
            </a:pPr>
            <a:r>
              <a:rPr lang="en-US" sz="2400" dirty="0">
                <a:ea typeface="+mj-lt"/>
                <a:cs typeface="+mj-lt"/>
              </a:rPr>
              <a:t>Recommendation engines can provide automated recommendations for TV shows based on users’ viewing habits</a:t>
            </a:r>
          </a:p>
          <a:p>
            <a:pPr>
              <a:lnSpc>
                <a:spcPct val="90000"/>
              </a:lnSpc>
            </a:pPr>
            <a:endParaRPr lang="en-US" dirty="0">
              <a:ea typeface="+mj-lt"/>
              <a:cs typeface="+mj-lt"/>
            </a:endParaRPr>
          </a:p>
          <a:p>
            <a:endParaRPr lang="en-US" dirty="0"/>
          </a:p>
        </p:txBody>
      </p:sp>
      <p:sp>
        <p:nvSpPr>
          <p:cNvPr id="4" name="Content Placeholder 3">
            <a:extLst>
              <a:ext uri="{FF2B5EF4-FFF2-40B4-BE49-F238E27FC236}">
                <a16:creationId xmlns:a16="http://schemas.microsoft.com/office/drawing/2014/main" id="{93321D65-A88C-61BF-1800-11D9A6CF299B}"/>
              </a:ext>
            </a:extLst>
          </p:cNvPr>
          <p:cNvSpPr>
            <a:spLocks noGrp="1"/>
          </p:cNvSpPr>
          <p:nvPr>
            <p:ph sz="half" idx="2"/>
          </p:nvPr>
        </p:nvSpPr>
        <p:spPr/>
        <p:txBody>
          <a:bodyPr vert="horz" lIns="91440" tIns="45720" rIns="91440" bIns="45720" rtlCol="0" anchor="t">
            <a:normAutofit fontScale="70000" lnSpcReduction="20000"/>
          </a:bodyPr>
          <a:lstStyle/>
          <a:p>
            <a:r>
              <a:rPr lang="en-US" dirty="0">
                <a:ea typeface="+mj-lt"/>
                <a:cs typeface="+mj-lt"/>
              </a:rPr>
              <a:t>Source – hpe.com [</a:t>
            </a:r>
            <a:r>
              <a:rPr lang="en-US" u="sng" dirty="0">
                <a:ea typeface="+mj-lt"/>
                <a:cs typeface="+mj-lt"/>
                <a:hlinkClick r:id="rId3"/>
              </a:rPr>
              <a:t>https://www.hpe.com/asia_pac/en/what-is/artificial-intelligence</a:t>
            </a:r>
            <a:r>
              <a:rPr lang="en-US" dirty="0">
                <a:ea typeface="+mj-lt"/>
                <a:cs typeface="+mj-lt"/>
              </a:rPr>
              <a:t>] [access on 14 June 2022]</a:t>
            </a:r>
          </a:p>
          <a:p>
            <a:pPr lvl="1"/>
            <a:r>
              <a:rPr lang="en-US" dirty="0">
                <a:ea typeface="+mj-lt"/>
                <a:cs typeface="+mj-lt"/>
              </a:rPr>
              <a:t>Artificial intelligence (AI) broadly refers to any human-like behavior displayed by a machine or system. In AI’s most basic form, computers are programmed to “mimic” human behavior using extensive data from past examples of similar behavior. This can range from recognizing differences between a cat and a bird to performing complex activities in a manufacturing facility.</a:t>
            </a:r>
          </a:p>
          <a:p>
            <a:endParaRPr lang="en-US" dirty="0">
              <a:ea typeface="+mj-lt"/>
              <a:cs typeface="+mj-lt"/>
            </a:endParaRPr>
          </a:p>
          <a:p>
            <a:endParaRPr lang="en-US" dirty="0"/>
          </a:p>
        </p:txBody>
      </p:sp>
    </p:spTree>
    <p:extLst>
      <p:ext uri="{BB962C8B-B14F-4D97-AF65-F5344CB8AC3E}">
        <p14:creationId xmlns:p14="http://schemas.microsoft.com/office/powerpoint/2010/main" val="40437498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8">
            <a:extLst>
              <a:ext uri="{FF2B5EF4-FFF2-40B4-BE49-F238E27FC236}">
                <a16:creationId xmlns:a16="http://schemas.microsoft.com/office/drawing/2014/main" id="{61FB7DE9-F562-4290-99B7-8C2189D611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0">
            <a:extLst>
              <a:ext uri="{FF2B5EF4-FFF2-40B4-BE49-F238E27FC236}">
                <a16:creationId xmlns:a16="http://schemas.microsoft.com/office/drawing/2014/main" id="{8337CC61-9E93-4D80-9F1C-12CE9A0C07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B354F8A8-7D5A-4944-8B6C-36BBF5C0FA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54863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196D406-1C0B-D7AE-9E2E-72BF43BD69A2}"/>
              </a:ext>
            </a:extLst>
          </p:cNvPr>
          <p:cNvSpPr>
            <a:spLocks noGrp="1"/>
          </p:cNvSpPr>
          <p:nvPr>
            <p:ph type="title"/>
          </p:nvPr>
        </p:nvSpPr>
        <p:spPr>
          <a:xfrm>
            <a:off x="2057400" y="3687878"/>
            <a:ext cx="8115299" cy="1265404"/>
          </a:xfrm>
        </p:spPr>
        <p:txBody>
          <a:bodyPr vert="horz" lIns="91440" tIns="45720" rIns="91440" bIns="45720" rtlCol="0" anchor="b">
            <a:normAutofit/>
          </a:bodyPr>
          <a:lstStyle/>
          <a:p>
            <a:pPr algn="ctr"/>
            <a:r>
              <a:rPr lang="en-US" kern="1200" cap="all" spc="300" baseline="0" dirty="0">
                <a:solidFill>
                  <a:schemeClr val="tx2"/>
                </a:solidFill>
                <a:latin typeface="+mj-lt"/>
                <a:ea typeface="+mj-ea"/>
                <a:cs typeface="+mj-cs"/>
              </a:rPr>
              <a:t>Thank You</a:t>
            </a:r>
          </a:p>
        </p:txBody>
      </p:sp>
      <p:pic>
        <p:nvPicPr>
          <p:cNvPr id="6" name="Graphic 5" descr="Smiling Face with No Fill">
            <a:extLst>
              <a:ext uri="{FF2B5EF4-FFF2-40B4-BE49-F238E27FC236}">
                <a16:creationId xmlns:a16="http://schemas.microsoft.com/office/drawing/2014/main" id="{EBCB81EC-BB82-A784-4E4D-8DEE1B0A1EA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977102" y="1371600"/>
            <a:ext cx="2223727" cy="2223727"/>
          </a:xfrm>
          <a:prstGeom prst="rect">
            <a:avLst/>
          </a:prstGeom>
        </p:spPr>
      </p:pic>
    </p:spTree>
    <p:extLst>
      <p:ext uri="{BB962C8B-B14F-4D97-AF65-F5344CB8AC3E}">
        <p14:creationId xmlns:p14="http://schemas.microsoft.com/office/powerpoint/2010/main" val="1132247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ClassicFrameVTI">
  <a:themeElements>
    <a:clrScheme name="Office">
      <a:dk1>
        <a:srgbClr val="000000"/>
      </a:dk1>
      <a:lt1>
        <a:srgbClr val="FFFFFF"/>
      </a:lt1>
      <a:dk2>
        <a:srgbClr val="1D242E"/>
      </a:dk2>
      <a:lt2>
        <a:srgbClr val="F2F1F1"/>
      </a:lt2>
      <a:accent1>
        <a:srgbClr val="4472C4"/>
      </a:accent1>
      <a:accent2>
        <a:srgbClr val="ED7D31"/>
      </a:accent2>
      <a:accent3>
        <a:srgbClr val="A3A3A3"/>
      </a:accent3>
      <a:accent4>
        <a:srgbClr val="CF9B00"/>
      </a:accent4>
      <a:accent5>
        <a:srgbClr val="5B9BD5"/>
      </a:accent5>
      <a:accent6>
        <a:srgbClr val="70AD47"/>
      </a:accent6>
      <a:hlink>
        <a:srgbClr val="D26012"/>
      </a:hlink>
      <a:folHlink>
        <a:srgbClr val="9A5879"/>
      </a:folHlink>
    </a:clrScheme>
    <a:fontScheme name="Goudy and Gill Sans">
      <a:majorFont>
        <a:latin typeface="Goudy Old Style"/>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lassicFrameVTI" id="{4FA2A165-EC65-4FB0-B019-8C8876A1D8E3}" vid="{9D78F1F1-8226-42FD-A1A3-975EDF6D60F8}"/>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ClassicFrameVTI</vt:lpstr>
      <vt:lpstr>Topic - artificial intelligence </vt:lpstr>
      <vt:lpstr>How did we research?</vt:lpstr>
      <vt:lpstr>What is AI?</vt:lpstr>
      <vt:lpstr>What is AI? </vt:lpstr>
      <vt:lpstr>What is AI? </vt:lpstr>
      <vt:lpstr>What is AI? </vt:lpstr>
      <vt:lpstr>Two best sites explaining about AI</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92</cp:revision>
  <dcterms:created xsi:type="dcterms:W3CDTF">2022-06-14T08:48:21Z</dcterms:created>
  <dcterms:modified xsi:type="dcterms:W3CDTF">2022-06-14T09:20:22Z</dcterms:modified>
</cp:coreProperties>
</file>