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JH Pretorius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Scatter</a:t>
            </a:r>
          </a:p>
        </p:txBody>
      </p:sp>
      <p:pic>
        <p:nvPicPr>
          <p:cNvPr descr="Presentation_files/figure-pptx/sca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</a:t>
            </a:r>
          </a:p>
        </p:txBody>
      </p:sp>
      <p:pic>
        <p:nvPicPr>
          <p:cNvPr descr="Presentation_files/figure-pptx/ba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Stacked bar plot</a:t>
            </a:r>
          </a:p>
        </p:txBody>
      </p:sp>
      <p:pic>
        <p:nvPicPr>
          <p:cNvPr descr="Presentation_files/figure-pptx/stac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Bubble Plot</a:t>
            </a:r>
          </a:p>
        </p:txBody>
      </p:sp>
      <p:pic>
        <p:nvPicPr>
          <p:cNvPr descr="Presentation_files/figure-pptx/bubb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193800"/>
            <a:ext cx="242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Logit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      Actual
## Predicted      0      1
##         0 233980    976
##         1    318   1906</a:t>
            </a:r>
          </a:p>
          <a:p>
            <a:pPr lvl="0" indent="0">
              <a:buNone/>
            </a:pPr>
            <a:r>
              <a:rPr>
                <a:latin typeface="Courier"/>
              </a:rPr>
              <a:t>## Area under the curve: 0.9928</a:t>
            </a:r>
          </a:p>
        </p:txBody>
      </p:sp>
      <p:pic>
        <p:nvPicPr>
          <p:cNvPr descr="Presentation_files/figure-pptx/l_coe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59300" y="203200"/>
            <a:ext cx="312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Presentation_files/figure-pptx/l_ro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Forest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      Actual
## Predicted      0      1
##         0 234034    868
##         1    264   2014</a:t>
            </a:r>
          </a:p>
          <a:p>
            <a:pPr lvl="0" indent="0">
              <a:buNone/>
            </a:pPr>
            <a:r>
              <a:rPr>
                <a:latin typeface="Courier"/>
              </a:rPr>
              <a:t>## Area under the curve: 0.944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0.9952273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0.8841089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0.9963048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0.6988203</a:t>
            </a:r>
          </a:p>
        </p:txBody>
      </p:sp>
      <p:pic>
        <p:nvPicPr>
          <p:cNvPr descr="Presentation_files/figure-pptx/rf_varim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Presentation_files/figure-pptx/rf_ro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JH Pretorius</dc:creator>
  <cp:keywords/>
  <dcterms:created xsi:type="dcterms:W3CDTF">2024-02-10T19:40:08Z</dcterms:created>
  <dcterms:modified xsi:type="dcterms:W3CDTF">2024-02-10T19:40:08Z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2024-02-10</vt:lpwstr>
  </property>
  <property fmtid="{D5CDD505-2E9C-101B-9397-08002B2CF9AE}" pid="3" name="output">
    <vt:lpwstr>powerpoint_presentation</vt:lpwstr>
  </property>
</Properties>
</file>