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317" r:id="rId5"/>
    <p:sldId id="319" r:id="rId6"/>
    <p:sldId id="302" r:id="rId7"/>
    <p:sldId id="318" r:id="rId8"/>
    <p:sldId id="308" r:id="rId9"/>
    <p:sldId id="306" r:id="rId10"/>
    <p:sldId id="309" r:id="rId11"/>
    <p:sldId id="320" r:id="rId12"/>
    <p:sldId id="321" r:id="rId13"/>
    <p:sldId id="32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3" autoAdjust="0"/>
    <p:restoredTop sz="94650" autoAdjust="0"/>
  </p:normalViewPr>
  <p:slideViewPr>
    <p:cSldViewPr>
      <p:cViewPr varScale="1">
        <p:scale>
          <a:sx n="226" d="100"/>
          <a:sy n="226" d="100"/>
        </p:scale>
        <p:origin x="208" y="113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28.06.18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7.docx"/><Relationship Id="rId6" Type="http://schemas.openxmlformats.org/officeDocument/2006/relationships/image" Target="../media/image20.emf"/><Relationship Id="rId7" Type="http://schemas.openxmlformats.org/officeDocument/2006/relationships/package" Target="../embeddings/Dokument_Microsoft_Wordu8.docx"/><Relationship Id="rId8" Type="http://schemas.openxmlformats.org/officeDocument/2006/relationships/image" Target="../media/image2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1.emf"/><Relationship Id="rId7" Type="http://schemas.openxmlformats.org/officeDocument/2006/relationships/package" Target="../embeddings/Dokument_Microsoft_Wordu2.docx"/><Relationship Id="rId8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3.docx"/><Relationship Id="rId6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4.docx"/><Relationship Id="rId4" Type="http://schemas.openxmlformats.org/officeDocument/2006/relationships/image" Target="../media/image15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5.docx"/><Relationship Id="rId6" Type="http://schemas.openxmlformats.org/officeDocument/2006/relationships/image" Target="../media/image17.emf"/><Relationship Id="rId7" Type="http://schemas.openxmlformats.org/officeDocument/2006/relationships/package" Target="../embeddings/Dokument_Microsoft_Wordu6.docx"/><Relationship Id="rId8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Řízení</a:t>
            </a:r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servomotoru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864096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Servomotory se dají ovládat různými komponentami. Proto se podíváme na ovládání tlačítkem nebo fotorezistorem. K tomu se budeme muset naučit používat podmínkový příkaz </a:t>
            </a:r>
            <a:r>
              <a:rPr lang="cs-CZ" sz="1200" dirty="0" err="1" smtClean="0"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Jakou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podobnost vidíte v zapojení fotorezistorů se zapojením potenciometru?</a:t>
            </a:r>
          </a:p>
        </p:txBody>
      </p:sp>
      <p:sp>
        <p:nvSpPr>
          <p:cNvPr id="2" name="Obdélník 1"/>
          <p:cNvSpPr/>
          <p:nvPr/>
        </p:nvSpPr>
        <p:spPr>
          <a:xfrm>
            <a:off x="2483768" y="1779662"/>
            <a:ext cx="5400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Kombinace fotorezistorů nám vytváří tzv. </a:t>
            </a:r>
            <a:r>
              <a:rPr lang="cs-CZ" sz="120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napěťový dělič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a jeho datový vodič je připojen opět na analogový pin A0.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8866" y="267494"/>
            <a:ext cx="612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Zkuste naprogramovat ovládání servomotoru tak, že pokud posvítíte na první fotorezistor, servomotor se bude otáčet v jednom směru a pokud posvítíte na druhý fotorezistor, bude se otáčet ve směru druhém.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569020"/>
              </p:ext>
            </p:extLst>
          </p:nvPr>
        </p:nvGraphicFramePr>
        <p:xfrm>
          <a:off x="2136243" y="1560586"/>
          <a:ext cx="64135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Dokument" r:id="rId5" imgW="6413500" imgH="2768600" progId="Word.Document.12">
                  <p:embed/>
                </p:oleObj>
              </mc:Choice>
              <mc:Fallback>
                <p:oleObj name="Dokument" r:id="rId5" imgW="6413500" imgH="2768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6243" y="1560586"/>
                        <a:ext cx="64135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35581"/>
              </p:ext>
            </p:extLst>
          </p:nvPr>
        </p:nvGraphicFramePr>
        <p:xfrm>
          <a:off x="5918624" y="1796608"/>
          <a:ext cx="557530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Dokument" r:id="rId7" imgW="5575300" imgH="3187700" progId="Word.Document.12">
                  <p:embed/>
                </p:oleObj>
              </mc:Choice>
              <mc:Fallback>
                <p:oleObj name="Dokument" r:id="rId7" imgW="5575300" imgH="3187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18624" y="1796608"/>
                        <a:ext cx="557530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Přímá spojnice 12"/>
          <p:cNvCxnSpPr/>
          <p:nvPr/>
        </p:nvCxnSpPr>
        <p:spPr>
          <a:xfrm flipH="1">
            <a:off x="5220072" y="1795581"/>
            <a:ext cx="2024" cy="3081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2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Podmínkový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příkaz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if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599092" y="555526"/>
            <a:ext cx="3393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na podmínky v </a:t>
            </a:r>
            <a:r>
              <a:rPr lang="cs-CZ" sz="1600" b="1" dirty="0" err="1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Arduinu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714500"/>
              </p:ext>
            </p:extLst>
          </p:nvPr>
        </p:nvGraphicFramePr>
        <p:xfrm>
          <a:off x="2699792" y="3075806"/>
          <a:ext cx="55753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" name="Dokument" r:id="rId5" imgW="5575300" imgH="1371600" progId="Word.Document.12">
                  <p:embed/>
                </p:oleObj>
              </mc:Choice>
              <mc:Fallback>
                <p:oleObj name="Dokument" r:id="rId5" imgW="5575300" imgH="137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792" y="3075806"/>
                        <a:ext cx="55753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délník 2"/>
          <p:cNvSpPr/>
          <p:nvPr/>
        </p:nvSpPr>
        <p:spPr>
          <a:xfrm>
            <a:off x="2627784" y="987574"/>
            <a:ext cx="554461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Podmínkový příkaz 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b="1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…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b="1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umožňuje větší kontrolu nad tokem kódu. 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Začíná klíčovým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slovem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a první podmínkou. 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Při splnění se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vykoná blok příkazů. Při nesplnění 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se běh programu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nastaví do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příkazu 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Příkaz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může být doplněn o další podmínku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 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Program postupně prochází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postupně přes jednotlivé podmínky a pokud není žádná splněna, tak skončí v samostatné části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bez podmínky.</a:t>
            </a:r>
            <a:endParaRPr lang="cs-CZ" sz="1200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191725"/>
              </p:ext>
            </p:extLst>
          </p:nvPr>
        </p:nvGraphicFramePr>
        <p:xfrm>
          <a:off x="5940152" y="3041523"/>
          <a:ext cx="55753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0" name="Dokument" r:id="rId7" imgW="5575300" imgH="1206500" progId="Word.Document.12">
                  <p:embed/>
                </p:oleObj>
              </mc:Choice>
              <mc:Fallback>
                <p:oleObj name="Dokument" r:id="rId7" imgW="5575300" imgH="1206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152" y="3041523"/>
                        <a:ext cx="55753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Přímá spojnice 16"/>
          <p:cNvCxnSpPr/>
          <p:nvPr/>
        </p:nvCxnSpPr>
        <p:spPr>
          <a:xfrm flipH="1">
            <a:off x="5220072" y="3003798"/>
            <a:ext cx="2023" cy="134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321537"/>
              </p:ext>
            </p:extLst>
          </p:nvPr>
        </p:nvGraphicFramePr>
        <p:xfrm>
          <a:off x="2987824" y="1779662"/>
          <a:ext cx="4758765" cy="183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kument" r:id="rId5" imgW="5638800" imgH="2171700" progId="Word.Document.12">
                  <p:embed/>
                </p:oleObj>
              </mc:Choice>
              <mc:Fallback>
                <p:oleObj name="Dokument" r:id="rId5" imgW="5638800" imgH="2171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824" y="1779662"/>
                        <a:ext cx="4758765" cy="183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0"/>
          <a:stretch/>
        </p:blipFill>
        <p:spPr bwMode="auto">
          <a:xfrm>
            <a:off x="3707904" y="1851670"/>
            <a:ext cx="3311702" cy="23670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ovéPole 12"/>
          <p:cNvSpPr txBox="1"/>
          <p:nvPr/>
        </p:nvSpPr>
        <p:spPr>
          <a:xfrm>
            <a:off x="2627784" y="931392"/>
            <a:ext cx="5242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Využijte zapojení servomotoru z předchozího příkladu.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19325"/>
              </p:ext>
            </p:extLst>
          </p:nvPr>
        </p:nvGraphicFramePr>
        <p:xfrm>
          <a:off x="2831152" y="225108"/>
          <a:ext cx="557530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Dokument" r:id="rId3" imgW="5575300" imgH="4838700" progId="Word.Document.12">
                  <p:embed/>
                </p:oleObj>
              </mc:Choice>
              <mc:Fallback>
                <p:oleObj name="Dokument" r:id="rId3" imgW="5575300" imgH="4838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1152" y="225108"/>
                        <a:ext cx="5575300" cy="483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4" name="TextovéPole 3"/>
          <p:cNvSpPr txBox="1"/>
          <p:nvPr/>
        </p:nvSpPr>
        <p:spPr>
          <a:xfrm>
            <a:off x="5055944" y="229322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Připojení knihovny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5055944" y="1361141"/>
            <a:ext cx="3837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V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ytvoření instance třídy pro každý motor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055944" y="869980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Pozice servomotoru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5051092" y="500645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Definice pinu </a:t>
            </a:r>
            <a:r>
              <a:rPr lang="cs-CZ" sz="110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pro servomotor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5048027" y="2374026"/>
            <a:ext cx="2733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vyhrazení pinu pro tlačítko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5051092" y="692265"/>
            <a:ext cx="26484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Definice pinu pro tlačítko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5048027" y="1055435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Prodleva při natáčení servomotoru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Když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podíváte na programový kód, jak byste vysvětlili jeho funkčnost. Zejména pak podmínkové příkazy </a:t>
            </a:r>
            <a:r>
              <a:rPr lang="cs-CZ" sz="1600" dirty="0" err="1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 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2483768" y="2112650"/>
            <a:ext cx="4572000" cy="45140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První příkaz 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: pokud bude stisknuté tlačítko, proveď blok příkazu: 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2843808" y="2948920"/>
            <a:ext cx="460851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Druhý příkaz 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: pokud bude pozice servomotoru menší jak 180°, zvyš hodnotu proměnné 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servoPos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, která je aktuální hodnotou natočení servomotoru.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Do obvodu s jedním tlačítkem přidejte druhé tlačítko. Naprogramujete kód tak, aby jedno stisknuté tlačítko otáčelo servomotorem od 0° do 180° a druhé tlačítko od 180° do 0°.</a:t>
            </a:r>
          </a:p>
        </p:txBody>
      </p:sp>
      <p:pic>
        <p:nvPicPr>
          <p:cNvPr id="12" name="Obrázek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8"/>
          <a:stretch/>
        </p:blipFill>
        <p:spPr bwMode="auto">
          <a:xfrm>
            <a:off x="3563888" y="2079278"/>
            <a:ext cx="3782963" cy="27606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577311"/>
              </p:ext>
            </p:extLst>
          </p:nvPr>
        </p:nvGraphicFramePr>
        <p:xfrm>
          <a:off x="2195736" y="339502"/>
          <a:ext cx="64135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name="Dokument" r:id="rId5" imgW="6413500" imgH="2933700" progId="Word.Document.12">
                  <p:embed/>
                </p:oleObj>
              </mc:Choice>
              <mc:Fallback>
                <p:oleObj name="Dokument" r:id="rId5" imgW="6413500" imgH="293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5736" y="339502"/>
                        <a:ext cx="64135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58469"/>
              </p:ext>
            </p:extLst>
          </p:nvPr>
        </p:nvGraphicFramePr>
        <p:xfrm>
          <a:off x="5724128" y="647700"/>
          <a:ext cx="55753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" name="Dokument" r:id="rId7" imgW="5575300" imgH="3848100" progId="Word.Document.12">
                  <p:embed/>
                </p:oleObj>
              </mc:Choice>
              <mc:Fallback>
                <p:oleObj name="Dokument" r:id="rId7" imgW="5575300" imgH="384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24128" y="647700"/>
                        <a:ext cx="55753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Přímá spojnice 12"/>
          <p:cNvCxnSpPr/>
          <p:nvPr/>
        </p:nvCxnSpPr>
        <p:spPr>
          <a:xfrm flipH="1">
            <a:off x="5220072" y="605060"/>
            <a:ext cx="2024" cy="398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předchozí obvod tak, že místo tlačítek budou zapojeny fotorezistory.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2"/>
          <a:stretch/>
        </p:blipFill>
        <p:spPr bwMode="auto">
          <a:xfrm>
            <a:off x="3491880" y="1707654"/>
            <a:ext cx="4045753" cy="28001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19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</TotalTime>
  <Words>304</Words>
  <Application>Microsoft Macintosh PowerPoint</Application>
  <PresentationFormat>Předvádění na obrazovce (16:9)</PresentationFormat>
  <Paragraphs>43</Paragraphs>
  <Slides>11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20" baseType="lpstr">
      <vt:lpstr>Andale Mono</vt:lpstr>
      <vt:lpstr>Arial</vt:lpstr>
      <vt:lpstr>Arial Unicode MS</vt:lpstr>
      <vt:lpstr>Calibri</vt:lpstr>
      <vt:lpstr>맑은 고딕</vt:lpstr>
      <vt:lpstr>Cover and End Slide Master</vt:lpstr>
      <vt:lpstr>Contents Slide Master</vt:lpstr>
      <vt:lpstr>Section Break Slide Master</vt:lpstr>
      <vt:lpstr>Dokument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260</cp:revision>
  <dcterms:created xsi:type="dcterms:W3CDTF">2016-12-05T23:26:54Z</dcterms:created>
  <dcterms:modified xsi:type="dcterms:W3CDTF">2018-06-28T12:22:10Z</dcterms:modified>
</cp:coreProperties>
</file>