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98" r:id="rId5"/>
    <p:sldId id="300" r:id="rId6"/>
    <p:sldId id="266" r:id="rId7"/>
    <p:sldId id="299" r:id="rId8"/>
    <p:sldId id="301" r:id="rId9"/>
    <p:sldId id="307" r:id="rId10"/>
    <p:sldId id="302" r:id="rId11"/>
    <p:sldId id="303" r:id="rId12"/>
    <p:sldId id="304" r:id="rId13"/>
    <p:sldId id="30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2A40D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16" autoAdjust="0"/>
  </p:normalViewPr>
  <p:slideViewPr>
    <p:cSldViewPr>
      <p:cViewPr varScale="1">
        <p:scale>
          <a:sx n="226" d="100"/>
          <a:sy n="226" d="100"/>
        </p:scale>
        <p:origin x="72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04.03.18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Dokument_Microsoft_Wordu6.docx"/><Relationship Id="rId7" Type="http://schemas.openxmlformats.org/officeDocument/2006/relationships/image" Target="../media/image21.emf"/><Relationship Id="rId8" Type="http://schemas.openxmlformats.org/officeDocument/2006/relationships/oleObject" Target="../embeddings/oleObject7.bin"/><Relationship Id="rId9" Type="http://schemas.openxmlformats.org/officeDocument/2006/relationships/package" Target="../embeddings/Dokument_Microsoft_Wordu7.docx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Dokument_Microsoft_Wordu8.docx"/><Relationship Id="rId7" Type="http://schemas.openxmlformats.org/officeDocument/2006/relationships/image" Target="../media/image23.emf"/><Relationship Id="rId8" Type="http://schemas.openxmlformats.org/officeDocument/2006/relationships/oleObject" Target="../embeddings/oleObject9.bin"/><Relationship Id="rId9" Type="http://schemas.openxmlformats.org/officeDocument/2006/relationships/package" Target="../embeddings/Dokument_Microsoft_Wordu9.docx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Dokument_Microsoft_Wordu2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Dokument_Microsoft_Wordu4.docx"/><Relationship Id="rId7" Type="http://schemas.openxmlformats.org/officeDocument/2006/relationships/image" Target="../media/image19.emf"/><Relationship Id="rId8" Type="http://schemas.openxmlformats.org/officeDocument/2006/relationships/oleObject" Target="../embeddings/oleObject5.bin"/><Relationship Id="rId9" Type="http://schemas.openxmlformats.org/officeDocument/2006/relationships/package" Target="../embeddings/Dokument_Microsoft_Wordu5.docx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První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program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435846"/>
            <a:ext cx="5616624" cy="792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První seznámení se sestavováním elektronických obvodů a 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programováním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desky Arduino.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 této části vytvoříte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jednoduchý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elektronický obvod s LED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diodou.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291301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Sestavte program pro střídavé blikání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LED,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ale tentokrát každá blikne dvakrát, vždy po 1 sekundě. Mezi oběma diodami bude pauza dvě sekundy.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58373"/>
              </p:ext>
            </p:extLst>
          </p:nvPr>
        </p:nvGraphicFramePr>
        <p:xfrm>
          <a:off x="2987824" y="1707654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1707654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46338"/>
              </p:ext>
            </p:extLst>
          </p:nvPr>
        </p:nvGraphicFramePr>
        <p:xfrm>
          <a:off x="5796136" y="1667222"/>
          <a:ext cx="5969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kument" r:id="rId9" imgW="5969000" imgH="3352800" progId="Word.Document.12">
                  <p:embed/>
                </p:oleObj>
              </mc:Choice>
              <mc:Fallback>
                <p:oleObj name="Dokument" r:id="rId9" imgW="59690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136" y="1667222"/>
                        <a:ext cx="59690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/>
          <p:cNvCxnSpPr/>
          <p:nvPr/>
        </p:nvCxnSpPr>
        <p:spPr>
          <a:xfrm>
            <a:off x="5292080" y="1635646"/>
            <a:ext cx="0" cy="327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 tak, aby diody blikali postupně tj. rozsvítí se první, po 0,25s se rozsvítí druhá, v čase 0,5s zhasne první a v čase 0,75 zhasne druhá. V čase 1s rozsvítí první a pořád dokola.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2080" y="2429162"/>
            <a:ext cx="0" cy="194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18052"/>
              </p:ext>
            </p:extLst>
          </p:nvPr>
        </p:nvGraphicFramePr>
        <p:xfrm>
          <a:off x="2771800" y="2505050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2505050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90723"/>
              </p:ext>
            </p:extLst>
          </p:nvPr>
        </p:nvGraphicFramePr>
        <p:xfrm>
          <a:off x="5868144" y="250505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kument" r:id="rId9" imgW="5969000" imgH="1866900" progId="Word.Document.12">
                  <p:embed/>
                </p:oleObj>
              </mc:Choice>
              <mc:Fallback>
                <p:oleObj name="Dokument" r:id="rId9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8144" y="250505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TextovéPole 6"/>
          <p:cNvSpPr txBox="1"/>
          <p:nvPr/>
        </p:nvSpPr>
        <p:spPr>
          <a:xfrm>
            <a:off x="2843808" y="834787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Víte, co to jsou embedded systémy?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843808" y="1313109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Embedded systémy (ES) – někdy se uvádí vestavěné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systém,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jsou kombinací hardwarového a softwarového vybavení.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Jsou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to systémy jednoúčelové, určené pro definované činnosti. ES bývají součástí nějakého systému většího. Obsahují řídící počítač, který je zcela zabudován do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zařízen,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které ovládá a plní konkrétní účel.</a:t>
            </a:r>
          </a:p>
          <a:p>
            <a:endParaRPr lang="cs-CZ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843808" y="2663652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Kde všude se s embedded systémy </a:t>
            </a:r>
            <a:endParaRPr lang="cs-CZ" sz="1600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můžete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potkat?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2843808" y="343584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Dnes již prakticky všude: televize, mobilní telefony, automobily atd. </a:t>
            </a:r>
          </a:p>
        </p:txBody>
      </p:sp>
    </p:spTree>
    <p:extLst>
      <p:ext uri="{BB962C8B-B14F-4D97-AF65-F5344CB8AC3E}">
        <p14:creationId xmlns:p14="http://schemas.microsoft.com/office/powerpoint/2010/main" val="20065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0774"/>
              </p:ext>
            </p:extLst>
          </p:nvPr>
        </p:nvGraphicFramePr>
        <p:xfrm>
          <a:off x="2699792" y="1924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Dokument" r:id="rId6" imgW="5969000" imgH="1727200" progId="Word.Document.12">
                  <p:embed/>
                </p:oleObj>
              </mc:Choice>
              <mc:Fallback>
                <p:oleObj name="Dokument" r:id="rId6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9792" y="1924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"/>
          <a:stretch/>
        </p:blipFill>
        <p:spPr bwMode="auto">
          <a:xfrm>
            <a:off x="2960816" y="1635646"/>
            <a:ext cx="4059456" cy="2880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ovéPole 11"/>
          <p:cNvSpPr txBox="1"/>
          <p:nvPr/>
        </p:nvSpPr>
        <p:spPr>
          <a:xfrm>
            <a:off x="2843808" y="83426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64484"/>
              </p:ext>
            </p:extLst>
          </p:nvPr>
        </p:nvGraphicFramePr>
        <p:xfrm>
          <a:off x="2885132" y="1480046"/>
          <a:ext cx="5575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Dokument" r:id="rId6" imgW="5575300" imgH="1955800" progId="Word.Document.12">
                  <p:embed/>
                </p:oleObj>
              </mc:Choice>
              <mc:Fallback>
                <p:oleObj name="Dokument" r:id="rId6" imgW="55753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5132" y="1480046"/>
                        <a:ext cx="55753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5064571" y="159098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pinu 13 jako výstup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64571" y="2270778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hodnoty HIGH </a:t>
            </a:r>
          </a:p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pro rozsvícení diody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2612062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Přerušení programu na 1 sekundu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55944" y="2787173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hodnoty LOW</a:t>
            </a:r>
          </a:p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pro zhasnutí diody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Spuštění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834266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Nahrajte program do desky Arduino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34774"/>
            <a:ext cx="3384376" cy="1806140"/>
          </a:xfrm>
          <a:prstGeom prst="rect">
            <a:avLst/>
          </a:prstGeom>
        </p:spPr>
      </p:pic>
      <p:pic>
        <p:nvPicPr>
          <p:cNvPr id="17" name="Obrázek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42687"/>
            <a:ext cx="195800" cy="195800"/>
          </a:xfrm>
          <a:prstGeom prst="rect">
            <a:avLst/>
          </a:prstGeom>
        </p:spPr>
      </p:pic>
      <p:cxnSp>
        <p:nvCxnSpPr>
          <p:cNvPr id="6" name="Přímá spojovací šipka 5"/>
          <p:cNvCxnSpPr/>
          <p:nvPr/>
        </p:nvCxnSpPr>
        <p:spPr>
          <a:xfrm flipV="1">
            <a:off x="3275856" y="1846153"/>
            <a:ext cx="1856429" cy="849288"/>
          </a:xfrm>
          <a:prstGeom prst="straightConnector1">
            <a:avLst/>
          </a:prstGeom>
          <a:ln>
            <a:tailEnd type="triangle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343864" y="1702087"/>
            <a:ext cx="3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Klikněte na symbol pro nahrání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IDE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555526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Funkcionalita ikon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96569"/>
              </p:ext>
            </p:extLst>
          </p:nvPr>
        </p:nvGraphicFramePr>
        <p:xfrm>
          <a:off x="2915816" y="1699945"/>
          <a:ext cx="4225124" cy="317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kument" r:id="rId6" imgW="5575300" imgH="4191000" progId="Word.Document.12">
                  <p:embed/>
                </p:oleObj>
              </mc:Choice>
              <mc:Fallback>
                <p:oleObj name="Dokument" r:id="rId6" imgW="5575300" imgH="419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816" y="1699945"/>
                        <a:ext cx="4225124" cy="3176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ek 2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t="5420" r="289" b="87212"/>
          <a:stretch/>
        </p:blipFill>
        <p:spPr bwMode="auto">
          <a:xfrm>
            <a:off x="2915816" y="1275606"/>
            <a:ext cx="4032448" cy="219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4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555526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Připojte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druhou LED diodu, třeba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pin 12.</a:t>
            </a:r>
          </a:p>
        </p:txBody>
      </p:sp>
      <p:pic>
        <p:nvPicPr>
          <p:cNvPr id="19" name="Obrázek 1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"/>
          <a:stretch/>
        </p:blipFill>
        <p:spPr bwMode="auto">
          <a:xfrm>
            <a:off x="2987824" y="1635646"/>
            <a:ext cx="4176464" cy="28876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55552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Sestavte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 pro střídavé blikání obou LED diod, vždy po 1 sekundě.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2080" y="1995686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18122"/>
              </p:ext>
            </p:extLst>
          </p:nvPr>
        </p:nvGraphicFramePr>
        <p:xfrm>
          <a:off x="2987824" y="2067694"/>
          <a:ext cx="596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Dokument" r:id="rId6" imgW="5969000" imgH="1041400" progId="Word.Document.12">
                  <p:embed/>
                </p:oleObj>
              </mc:Choice>
              <mc:Fallback>
                <p:oleObj name="Dokument" r:id="rId6" imgW="59690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2067694"/>
                        <a:ext cx="596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65716"/>
              </p:ext>
            </p:extLst>
          </p:nvPr>
        </p:nvGraphicFramePr>
        <p:xfrm>
          <a:off x="5984334" y="2065659"/>
          <a:ext cx="5969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Dokument" r:id="rId9" imgW="5969000" imgH="1536700" progId="Word.Document.12">
                  <p:embed/>
                </p:oleObj>
              </mc:Choice>
              <mc:Fallback>
                <p:oleObj name="Dokument" r:id="rId9" imgW="5969000" imgH="1536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4334" y="2065659"/>
                        <a:ext cx="59690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251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0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134</cp:revision>
  <dcterms:created xsi:type="dcterms:W3CDTF">2016-12-05T23:26:54Z</dcterms:created>
  <dcterms:modified xsi:type="dcterms:W3CDTF">2018-03-04T10:43:34Z</dcterms:modified>
</cp:coreProperties>
</file>