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0" r:id="rId5"/>
    <p:sldId id="322" r:id="rId6"/>
    <p:sldId id="317" r:id="rId7"/>
    <p:sldId id="302" r:id="rId8"/>
    <p:sldId id="318" r:id="rId9"/>
    <p:sldId id="308" r:id="rId10"/>
    <p:sldId id="306" r:id="rId11"/>
    <p:sldId id="309" r:id="rId12"/>
    <p:sldId id="319" r:id="rId13"/>
    <p:sldId id="320" r:id="rId14"/>
    <p:sldId id="32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16" autoAdjust="0"/>
  </p:normalViewPr>
  <p:slideViewPr>
    <p:cSldViewPr>
      <p:cViewPr varScale="1">
        <p:scale>
          <a:sx n="226" d="100"/>
          <a:sy n="226" d="100"/>
        </p:scale>
        <p:origin x="200" y="113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04.03.18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7.docx"/><Relationship Id="rId4" Type="http://schemas.openxmlformats.org/officeDocument/2006/relationships/image" Target="../media/image20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4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3.docx"/><Relationship Id="rId6" Type="http://schemas.openxmlformats.org/officeDocument/2006/relationships/image" Target="../media/image15.emf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DŮLEŽITOU SOUČÁSTÍ ROBOTIKY JSOU POHONY. TATO LEKCE SE BUDE ZABÝVAT ZÁKLADNÍM POUŽITÍM SERVOMOTORŮ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Ještě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něco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navíc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7"/>
          <a:stretch/>
        </p:blipFill>
        <p:spPr bwMode="auto">
          <a:xfrm>
            <a:off x="3707904" y="1923678"/>
            <a:ext cx="3565248" cy="24678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délník 1"/>
          <p:cNvSpPr/>
          <p:nvPr/>
        </p:nvSpPr>
        <p:spPr>
          <a:xfrm>
            <a:off x="2627784" y="957957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Ovládejte servomotor pomocí potenciometru.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74398"/>
              </p:ext>
            </p:extLst>
          </p:nvPr>
        </p:nvGraphicFramePr>
        <p:xfrm>
          <a:off x="3275856" y="987574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kument" r:id="rId3" imgW="5575300" imgH="3022600" progId="Word.Document.12">
                  <p:embed/>
                </p:oleObj>
              </mc:Choice>
              <mc:Fallback>
                <p:oleObj name="Dokument" r:id="rId3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987574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8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91556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bude dít, pokud změníte hodnoty první dvojce parametrů 0 a 1023 ve funkci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map()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490286" y="263504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změní, když upravíte hodnoty druhé dvojce parametrů 0 a 179 ve funkci map().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čemu si myslíte, že se servomotory využívají?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24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Servomotory jsou motory pro pohony, u kterých lze na rozdíl od běžného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motoru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nastavit přesnou polohu natočení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osy.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Používají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 tam, kde je potřeba větší síla pro pohyb mechanických prvků: roboti a pohyb jejich ramen, automatické ostření fotoaparátu, posuvy obráběcích strojů, natáčení slunečních panelů atd.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Servomotory</a:t>
            </a:r>
            <a:endParaRPr lang="en-US" altLang="ko-KR" sz="1800" b="1" dirty="0" smtClean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12" name="Obrázek 11" descr="imgs/serv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0" y="2067694"/>
            <a:ext cx="4137679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bdélník 2"/>
          <p:cNvSpPr/>
          <p:nvPr/>
        </p:nvSpPr>
        <p:spPr>
          <a:xfrm>
            <a:off x="2483768" y="558392"/>
            <a:ext cx="610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Servomotor očekává puls každých 20 milisekund (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) a délka impulsu určuje, jak daleko se motor otáčí. Například 1,5ms puls přivede motor do polohy 90 °. Kratší než 1,5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se pohybuje proti směru hodinových ručiček k poloze 0 ° a delší než 1,5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otáčí servomotorem ve směru hodinových ručiček směrem k 180 ° pozici.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1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18370"/>
              </p:ext>
            </p:extLst>
          </p:nvPr>
        </p:nvGraphicFramePr>
        <p:xfrm>
          <a:off x="2915816" y="2164904"/>
          <a:ext cx="4298024" cy="170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Dokument" r:id="rId5" imgW="5638800" imgH="2235200" progId="Word.Document.12">
                  <p:embed/>
                </p:oleObj>
              </mc:Choice>
              <mc:Fallback>
                <p:oleObj name="Dokument" r:id="rId5" imgW="56388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5816" y="2164904"/>
                        <a:ext cx="4298024" cy="170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5"/>
          <a:stretch/>
        </p:blipFill>
        <p:spPr bwMode="auto">
          <a:xfrm>
            <a:off x="3347864" y="1635646"/>
            <a:ext cx="3716497" cy="2396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42124"/>
              </p:ext>
            </p:extLst>
          </p:nvPr>
        </p:nvGraphicFramePr>
        <p:xfrm>
          <a:off x="2903538" y="963613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Dokument" r:id="rId3" imgW="5575300" imgH="2857500" progId="Word.Document.12">
                  <p:embed/>
                </p:oleObj>
              </mc:Choice>
              <mc:Fallback>
                <p:oleObj name="Dokument" r:id="rId3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3538" y="963613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915566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234606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ytvoření instance třídy pro každý 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1419163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88589" y="2104612"/>
            <a:ext cx="3498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pinu, na který se připojuje</a:t>
            </a:r>
            <a:b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signální vodič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78392" y="292845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Nastavení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stane když změníte hodnotu ve funkci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delay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4572000" cy="459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Změnou hodnoty se bude měnit rychlost natočení servomotoru. 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program tak, aby se postupně osa servomotoru nastavila do pozic 10°, 40°, 80°, 120°, 160°.</a:t>
            </a: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5343426" y="1923677"/>
            <a:ext cx="2023" cy="23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76899"/>
              </p:ext>
            </p:extLst>
          </p:nvPr>
        </p:nvGraphicFramePr>
        <p:xfrm>
          <a:off x="2555776" y="2094085"/>
          <a:ext cx="55753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Dokument" r:id="rId5" imgW="5575300" imgH="1701800" progId="Word.Document.12">
                  <p:embed/>
                </p:oleObj>
              </mc:Choice>
              <mc:Fallback>
                <p:oleObj name="Dokument" r:id="rId5" imgW="55753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2094085"/>
                        <a:ext cx="5575301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25778"/>
              </p:ext>
            </p:extLst>
          </p:nvPr>
        </p:nvGraphicFramePr>
        <p:xfrm>
          <a:off x="5724128" y="1789534"/>
          <a:ext cx="6413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Dokument" r:id="rId7" imgW="6413500" imgH="2438400" progId="Word.Document.12">
                  <p:embed/>
                </p:oleObj>
              </mc:Choice>
              <mc:Fallback>
                <p:oleObj name="Dokument" r:id="rId7" imgW="64135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1789534"/>
                        <a:ext cx="64135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program, který bude otáčet osou servomotoru od 0° do 180°. Po dosažení krajní pozice se bude otáčet zpět. Využijte k tomu znalostí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8358"/>
              </p:ext>
            </p:extLst>
          </p:nvPr>
        </p:nvGraphicFramePr>
        <p:xfrm>
          <a:off x="2007033" y="1203598"/>
          <a:ext cx="6477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Dokument" r:id="rId5" imgW="6477000" imgH="2247900" progId="Word.Document.12">
                  <p:embed/>
                </p:oleObj>
              </mc:Choice>
              <mc:Fallback>
                <p:oleObj name="Dokument" r:id="rId5" imgW="6477000" imgH="224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7033" y="1203598"/>
                        <a:ext cx="647700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3550"/>
              </p:ext>
            </p:extLst>
          </p:nvPr>
        </p:nvGraphicFramePr>
        <p:xfrm>
          <a:off x="3995936" y="1184374"/>
          <a:ext cx="64770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Dokument" r:id="rId7" imgW="6477000" imgH="3403600" progId="Word.Document.12">
                  <p:embed/>
                </p:oleObj>
              </mc:Choice>
              <mc:Fallback>
                <p:oleObj name="Dokument" r:id="rId7" imgW="6477000" imgH="340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1184374"/>
                        <a:ext cx="6477000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Přímá spojnice 25"/>
          <p:cNvCxnSpPr/>
          <p:nvPr/>
        </p:nvCxnSpPr>
        <p:spPr>
          <a:xfrm flipH="1">
            <a:off x="4211960" y="1995934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315</Words>
  <Application>Microsoft Macintosh PowerPoint</Application>
  <PresentationFormat>Předvádění na obrazovce (16:9)</PresentationFormat>
  <Paragraphs>46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22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241</cp:revision>
  <dcterms:created xsi:type="dcterms:W3CDTF">2016-12-05T23:26:54Z</dcterms:created>
  <dcterms:modified xsi:type="dcterms:W3CDTF">2018-03-04T19:03:00Z</dcterms:modified>
</cp:coreProperties>
</file>