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17" r:id="rId5"/>
    <p:sldId id="319" r:id="rId6"/>
    <p:sldId id="302" r:id="rId7"/>
    <p:sldId id="318" r:id="rId8"/>
    <p:sldId id="308" r:id="rId9"/>
    <p:sldId id="306" r:id="rId10"/>
    <p:sldId id="309" r:id="rId11"/>
    <p:sldId id="320" r:id="rId12"/>
    <p:sldId id="321" r:id="rId13"/>
    <p:sldId id="32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5" autoAdjust="0"/>
    <p:restoredTop sz="94616" autoAdjust="0"/>
  </p:normalViewPr>
  <p:slideViewPr>
    <p:cSldViewPr>
      <p:cViewPr varScale="1">
        <p:scale>
          <a:sx n="184" d="100"/>
          <a:sy n="184" d="100"/>
        </p:scale>
        <p:origin x="192" y="18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04.03.18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7.docx"/><Relationship Id="rId6" Type="http://schemas.openxmlformats.org/officeDocument/2006/relationships/image" Target="../media/image20.emf"/><Relationship Id="rId7" Type="http://schemas.openxmlformats.org/officeDocument/2006/relationships/package" Target="../embeddings/Dokument_Microsoft_Wordu8.docx"/><Relationship Id="rId8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7" Type="http://schemas.openxmlformats.org/officeDocument/2006/relationships/package" Target="../embeddings/Dokument_Microsoft_Wordu2.docx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3.docx"/><Relationship Id="rId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4.docx"/><Relationship Id="rId4" Type="http://schemas.openxmlformats.org/officeDocument/2006/relationships/image" Target="../media/image15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Servomotory se dají ovládat různými komponentami. Proto se podíváme na ovládání tlačítkem nebo fotorezistorem. K tomu se budeme muset naučit používat podmínkový příkaz </a:t>
            </a:r>
            <a:r>
              <a:rPr lang="cs-CZ" sz="1200" dirty="0" err="1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podobnost vidíte v zapojení fotorezistorů se zapojením potenciometru?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83768" y="1779662"/>
            <a:ext cx="5400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Kombinace fotorezistorů nám vytváří tzv. proudový dělič a jeho datový vodič je připojen opět na analogový pin A0.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8866" y="267494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Zkuste naprogramovat ovládání servomotoru tak, že pokud posvítíte na první fotorezistor, servomotor se bude otáčet v jednom směru a pokud posvítíte na druhý fotorezistor, bude se otáčet ve směru druhém.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69020"/>
              </p:ext>
            </p:extLst>
          </p:nvPr>
        </p:nvGraphicFramePr>
        <p:xfrm>
          <a:off x="2136243" y="1560586"/>
          <a:ext cx="64135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kument" r:id="rId5" imgW="6413500" imgH="2768600" progId="Word.Document.12">
                  <p:embed/>
                </p:oleObj>
              </mc:Choice>
              <mc:Fallback>
                <p:oleObj name="Dokument" r:id="rId5" imgW="64135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243" y="1560586"/>
                        <a:ext cx="64135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5581"/>
              </p:ext>
            </p:extLst>
          </p:nvPr>
        </p:nvGraphicFramePr>
        <p:xfrm>
          <a:off x="5918624" y="1796608"/>
          <a:ext cx="55753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kument" r:id="rId7" imgW="5575300" imgH="3187700" progId="Word.Document.12">
                  <p:embed/>
                </p:oleObj>
              </mc:Choice>
              <mc:Fallback>
                <p:oleObj name="Dokument" r:id="rId7" imgW="5575300" imgH="318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8624" y="1796608"/>
                        <a:ext cx="55753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1795581"/>
            <a:ext cx="2024" cy="308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Podmínkový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if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99092" y="555526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podmínky v </a:t>
            </a:r>
            <a:r>
              <a:rPr lang="cs-CZ" sz="1600" b="1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Arduinu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14500"/>
              </p:ext>
            </p:extLst>
          </p:nvPr>
        </p:nvGraphicFramePr>
        <p:xfrm>
          <a:off x="2699792" y="3075806"/>
          <a:ext cx="5575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Dokument" r:id="rId5" imgW="5575300" imgH="1371600" progId="Word.Document.12">
                  <p:embed/>
                </p:oleObj>
              </mc:Choice>
              <mc:Fallback>
                <p:oleObj name="Dokument" r:id="rId5" imgW="55753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3075806"/>
                        <a:ext cx="5575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>
          <a:xfrm>
            <a:off x="2627784" y="987574"/>
            <a:ext cx="55446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Podmínkový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umožňuje větší kontrolu nad tokem kódu.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Začíná klíčovým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slovem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první podmínkou.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Při splnění se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vykoná blok příkazů. Při nesplnění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 běh programu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nastaví do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příkazu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může být doplněn o další podmínku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Program postupně prochází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postupně přes jednotlivé podmínky a pokud není žádná splněna, tak skončí v samostatné části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bez podmínky.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91725"/>
              </p:ext>
            </p:extLst>
          </p:nvPr>
        </p:nvGraphicFramePr>
        <p:xfrm>
          <a:off x="5940152" y="3041523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Dokument" r:id="rId7" imgW="5575300" imgH="1206500" progId="Word.Document.12">
                  <p:embed/>
                </p:oleObj>
              </mc:Choice>
              <mc:Fallback>
                <p:oleObj name="Dokument" r:id="rId7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3041523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Přímá spojnice 16"/>
          <p:cNvCxnSpPr/>
          <p:nvPr/>
        </p:nvCxnSpPr>
        <p:spPr>
          <a:xfrm flipH="1">
            <a:off x="5220072" y="3003798"/>
            <a:ext cx="2023" cy="13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21537"/>
              </p:ext>
            </p:extLst>
          </p:nvPr>
        </p:nvGraphicFramePr>
        <p:xfrm>
          <a:off x="2987824" y="1779662"/>
          <a:ext cx="4758765" cy="18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kument" r:id="rId5" imgW="5638800" imgH="2171700" progId="Word.Document.12">
                  <p:embed/>
                </p:oleObj>
              </mc:Choice>
              <mc:Fallback>
                <p:oleObj name="Dokument" r:id="rId5" imgW="5638800" imgH="217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1779662"/>
                        <a:ext cx="4758765" cy="183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 bwMode="auto">
          <a:xfrm>
            <a:off x="3707904" y="1851670"/>
            <a:ext cx="3311702" cy="2367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ovéPole 12"/>
          <p:cNvSpPr txBox="1"/>
          <p:nvPr/>
        </p:nvSpPr>
        <p:spPr>
          <a:xfrm>
            <a:off x="2627784" y="931392"/>
            <a:ext cx="524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Využijte zapojení servomotoru z předchozího příkladu.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19325"/>
              </p:ext>
            </p:extLst>
          </p:nvPr>
        </p:nvGraphicFramePr>
        <p:xfrm>
          <a:off x="2831152" y="225108"/>
          <a:ext cx="55753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Dokument" r:id="rId3" imgW="5575300" imgH="4838700" progId="Word.Document.12">
                  <p:embed/>
                </p:oleObj>
              </mc:Choice>
              <mc:Fallback>
                <p:oleObj name="Dokument" r:id="rId3" imgW="55753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152" y="225108"/>
                        <a:ext cx="55753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229322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361141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ytvoření instance třídy pro každý 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869980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51092" y="500645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pinu </a:t>
            </a:r>
            <a:r>
              <a:rPr lang="cs-CZ" sz="110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 servomotor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48027" y="2374026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vyhrazení pinu pro tlačítko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5051092" y="692265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pinu pro tlačítko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5048027" y="1055435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Prodleva při natáčení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podíváte na programový kód, jak byste vysvětlili jeho funkčnost. Zejména pak podmínkové příkazy </a:t>
            </a:r>
            <a:r>
              <a:rPr lang="cs-CZ" sz="1600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83768" y="2112650"/>
            <a:ext cx="4572000" cy="4514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První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stisknuté tlačítko, proveď blok příkazu: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843808" y="2948920"/>
            <a:ext cx="46085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Druhý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pozice servomotoru menší jak 180°, zvyš hodnotu proměnné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servoPos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která je aktuální hodnotou natočení servomotoru.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obvodu s jedním tlačítkem přidejte druhé tlačítko. Naprogramujete kód tak, aby jedno stisknuté tlačítko otáčelo servomotorem od 0° do 180° a druhé tlačítko od 180° do 0°.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8"/>
          <a:stretch/>
        </p:blipFill>
        <p:spPr bwMode="auto">
          <a:xfrm>
            <a:off x="3563888" y="2079278"/>
            <a:ext cx="3782963" cy="2760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77311"/>
              </p:ext>
            </p:extLst>
          </p:nvPr>
        </p:nvGraphicFramePr>
        <p:xfrm>
          <a:off x="2195736" y="339502"/>
          <a:ext cx="6413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Dokument" r:id="rId5" imgW="6413500" imgH="2933700" progId="Word.Document.12">
                  <p:embed/>
                </p:oleObj>
              </mc:Choice>
              <mc:Fallback>
                <p:oleObj name="Dokument" r:id="rId5" imgW="64135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339502"/>
                        <a:ext cx="64135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58469"/>
              </p:ext>
            </p:extLst>
          </p:nvPr>
        </p:nvGraphicFramePr>
        <p:xfrm>
          <a:off x="5724128" y="647700"/>
          <a:ext cx="5575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Dokument" r:id="rId7" imgW="5575300" imgH="3848100" progId="Word.Document.12">
                  <p:embed/>
                </p:oleObj>
              </mc:Choice>
              <mc:Fallback>
                <p:oleObj name="Dokument" r:id="rId7" imgW="55753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647700"/>
                        <a:ext cx="55753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605060"/>
            <a:ext cx="2024" cy="398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předchozí obvod tak, že místo tlačítek budou zapojeny fotorezistory.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"/>
          <a:stretch/>
        </p:blipFill>
        <p:spPr bwMode="auto">
          <a:xfrm>
            <a:off x="3491880" y="1707654"/>
            <a:ext cx="4045753" cy="2800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19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304</Words>
  <Application>Microsoft Macintosh PowerPoint</Application>
  <PresentationFormat>Předvádění na obrazovce (16:9)</PresentationFormat>
  <Paragraphs>43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0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259</cp:revision>
  <dcterms:created xsi:type="dcterms:W3CDTF">2016-12-05T23:26:54Z</dcterms:created>
  <dcterms:modified xsi:type="dcterms:W3CDTF">2018-03-04T19:44:40Z</dcterms:modified>
</cp:coreProperties>
</file>