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5-1 Síť – paralelní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Základní pojmy sítí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Sítě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Drátové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Bezdrátové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Simplex, duplex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Paralelní, sério</a:t>
            </a:r>
            <a:r>
              <a:rPr lang="cs-CZ" sz="3200" spc="-1" dirty="0">
                <a:solidFill>
                  <a:srgbClr val="000000"/>
                </a:solidFill>
              </a:rPr>
              <a:t>vé</a:t>
            </a:r>
            <a:endParaRPr lang="cs-CZ" sz="3200" b="0" strike="noStrike" spc="-1" dirty="0">
              <a:solidFill>
                <a:srgbClr val="000000"/>
              </a:solidFill>
            </a:endParaRP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button_b.is_pressed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Přijímač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15453"/>
            <a:ext cx="9069120" cy="6172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pin1.read_digital():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pin2.read_digital():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sleep(1000)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7D4CF-F3AC-1E4B-87B3-89283A0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F64F775-A373-2943-B795-9C2AC8CE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908020"/>
            <a:ext cx="8592207" cy="48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B79459-97BA-6644-B5B7-1D3428AB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AB000C7-0132-6F4F-8BAE-CA3B711FC63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cs-CZ"/>
              <a:t>Paralelní </a:t>
            </a:r>
            <a:r>
              <a:rPr lang="cs-CZ" dirty="0"/>
              <a:t>přenos</a:t>
            </a:r>
          </a:p>
          <a:p>
            <a:r>
              <a:rPr lang="cs-CZ" dirty="0"/>
              <a:t>Možný počet přenesených signálů – dle počtu vodičů</a:t>
            </a:r>
          </a:p>
        </p:txBody>
      </p:sp>
    </p:spTree>
    <p:extLst>
      <p:ext uri="{BB962C8B-B14F-4D97-AF65-F5344CB8AC3E}">
        <p14:creationId xmlns:p14="http://schemas.microsoft.com/office/powerpoint/2010/main" val="9928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176</Words>
  <Application>Microsoft Macintosh PowerPoint</Application>
  <PresentationFormat>Vlastní</PresentationFormat>
  <Paragraphs>36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Zapojení</vt:lpstr>
      <vt:lpstr>Zhodnocení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18</cp:revision>
  <cp:lastPrinted>2019-03-13T11:21:41Z</cp:lastPrinted>
  <dcterms:created xsi:type="dcterms:W3CDTF">2018-10-08T09:38:12Z</dcterms:created>
  <dcterms:modified xsi:type="dcterms:W3CDTF">2019-03-13T11:21:50Z</dcterms:modified>
  <dc:language>cs-CZ</dc:language>
</cp:coreProperties>
</file>