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sldIdLst>
    <p:sldId id="256" r:id="rId4"/>
    <p:sldId id="258" r:id="rId5"/>
    <p:sldId id="259" r:id="rId6"/>
  </p:sldIdLst>
  <p:sldSz cx="10080625" cy="7559675"/>
  <p:notesSz cx="7559675" cy="10691813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04"/>
  </p:normalViewPr>
  <p:slideViewPr>
    <p:cSldViewPr snapToGrid="0" snapToObjects="1">
      <p:cViewPr varScale="1">
        <p:scale>
          <a:sx n="81" d="100"/>
          <a:sy n="81" d="100"/>
        </p:scale>
        <p:origin x="175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10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cs-CZ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cs-CZ" sz="1800" b="0" strike="noStrike" spc="-1">
                <a:latin typeface="Arial"/>
              </a:rPr>
              <a:t>Klikněte pro úpravu formátu textu nadpisu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3200" b="0" strike="noStrike" spc="-1">
                <a:latin typeface="Arial"/>
              </a:rPr>
              <a:t>Klikněte pro úpravu formátu textu osnovy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cs-CZ" sz="2800" b="0" strike="noStrike" spc="-1">
                <a:latin typeface="Arial"/>
              </a:rPr>
              <a:t>Druhá úroveň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2400" b="0" strike="noStrike" spc="-1">
                <a:latin typeface="Arial"/>
              </a:rPr>
              <a:t>Třetí úroveň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cs-CZ" sz="2000" b="0" strike="noStrike" spc="-1">
                <a:latin typeface="Arial"/>
              </a:rPr>
              <a:t>Čtvrtá úroveň osnovy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2000" b="0" strike="noStrike" spc="-1">
                <a:latin typeface="Arial"/>
              </a:rPr>
              <a:t>Pátá úroveň osnovy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2000" b="0" strike="noStrike" spc="-1">
                <a:latin typeface="Arial"/>
              </a:rPr>
              <a:t>Šestá úroveň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2000" b="0" strike="noStrike" spc="-1">
                <a:latin typeface="Arial"/>
              </a:rPr>
              <a:t>Sedmá úroveň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cs-CZ" sz="4400" b="0" strike="noStrike" spc="-1">
                <a:latin typeface="Arial"/>
              </a:rPr>
              <a:t>Klikněte pro úpravu formátu textu nadpisu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3200" b="0" strike="noStrike" spc="-1">
                <a:latin typeface="Arial"/>
              </a:rPr>
              <a:t>Klikněte pro úpravu formátu textu osnovy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cs-CZ" sz="2800" b="0" strike="noStrike" spc="-1">
                <a:latin typeface="Arial"/>
              </a:rPr>
              <a:t>Druhá úroveň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2400" b="0" strike="noStrike" spc="-1">
                <a:latin typeface="Arial"/>
              </a:rPr>
              <a:t>Třetí úroveň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cs-CZ" sz="2000" b="0" strike="noStrike" spc="-1">
                <a:latin typeface="Arial"/>
              </a:rPr>
              <a:t>Čtvrtá úroveň osnovy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2000" b="0" strike="noStrike" spc="-1">
                <a:latin typeface="Arial"/>
              </a:rPr>
              <a:t>Pátá úroveň osnovy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2000" b="0" strike="noStrike" spc="-1">
                <a:latin typeface="Arial"/>
              </a:rPr>
              <a:t>Šestá úroveň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2000" b="0" strike="noStrike" spc="-1">
                <a:latin typeface="Arial"/>
              </a:rPr>
              <a:t>Sedmá úroveň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cs-CZ" sz="4400" b="0" strike="noStrike" spc="-1">
                <a:latin typeface="Arial"/>
              </a:rPr>
              <a:t>Klikněte pro úpravu formátu textu nadpisu</a:t>
            </a: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3200" b="0" strike="noStrike" spc="-1">
                <a:latin typeface="Arial"/>
              </a:rPr>
              <a:t>Klikněte pro úpravu formátu textu osnovy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cs-CZ" sz="2800" b="0" strike="noStrike" spc="-1">
                <a:latin typeface="Arial"/>
              </a:rPr>
              <a:t>Druhá úroveň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2400" b="0" strike="noStrike" spc="-1">
                <a:latin typeface="Arial"/>
              </a:rPr>
              <a:t>Třetí úroveň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cs-CZ" sz="2000" b="0" strike="noStrike" spc="-1">
                <a:latin typeface="Arial"/>
              </a:rPr>
              <a:t>Čtvrtá úroveň osnovy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2000" b="0" strike="noStrike" spc="-1">
                <a:latin typeface="Arial"/>
              </a:rPr>
              <a:t>Pátá úroveň osnovy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2000" b="0" strike="noStrike" spc="-1">
                <a:latin typeface="Arial"/>
              </a:rPr>
              <a:t>Šestá úroveň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2000" b="0" strike="noStrike" spc="-1">
                <a:latin typeface="Arial"/>
              </a:rPr>
              <a:t>Sedmá úroveň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504360" y="3528000"/>
            <a:ext cx="9069120" cy="82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cs-CZ" sz="4400" b="0" strike="noStrike" spc="-1" dirty="0">
                <a:solidFill>
                  <a:srgbClr val="FFFFFF"/>
                </a:solidFill>
                <a:latin typeface="Ubuntu"/>
                <a:ea typeface="DejaVu Sans"/>
              </a:rPr>
              <a:t>5-4 Síť - </a:t>
            </a:r>
            <a:r>
              <a:rPr lang="cs-CZ" sz="4400" b="0" strike="noStrike" spc="-1" dirty="0" err="1">
                <a:solidFill>
                  <a:srgbClr val="FFFFFF"/>
                </a:solidFill>
                <a:latin typeface="Ubuntu"/>
                <a:ea typeface="DejaVu Sans"/>
              </a:rPr>
              <a:t>radio</a:t>
            </a:r>
            <a:endParaRPr lang="cs-CZ" sz="4400" b="0" strike="noStrike" spc="-1" dirty="0"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1728000" y="1080000"/>
            <a:ext cx="6117480" cy="939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cs-CZ" sz="6000" b="0" strike="noStrike" spc="-1">
                <a:solidFill>
                  <a:srgbClr val="000000"/>
                </a:solidFill>
                <a:latin typeface="Arial"/>
                <a:ea typeface="DejaVu Sans"/>
              </a:rPr>
              <a:t>PRIM – Micro:bit</a:t>
            </a:r>
            <a:endParaRPr lang="cs-CZ" sz="6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576000" y="72000"/>
            <a:ext cx="9069120" cy="861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cs-CZ" sz="4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Vysílač</a:t>
            </a:r>
            <a:endParaRPr lang="cs-CZ" sz="4400" b="0" strike="noStrike" spc="-1" dirty="0">
              <a:latin typeface="Arial"/>
            </a:endParaRPr>
          </a:p>
        </p:txBody>
      </p:sp>
      <p:sp>
        <p:nvSpPr>
          <p:cNvPr id="2" name="TextovéPole 1">
            <a:extLst>
              <a:ext uri="{FF2B5EF4-FFF2-40B4-BE49-F238E27FC236}">
                <a16:creationId xmlns:a16="http://schemas.microsoft.com/office/drawing/2014/main" id="{0BAA18FF-1FD0-3246-BEDC-9B53ACF55013}"/>
              </a:ext>
            </a:extLst>
          </p:cNvPr>
          <p:cNvSpPr txBox="1"/>
          <p:nvPr/>
        </p:nvSpPr>
        <p:spPr>
          <a:xfrm>
            <a:off x="385011" y="1604211"/>
            <a:ext cx="938463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cs-CZ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cs-CZ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microbit</a:t>
            </a:r>
            <a:r>
              <a:rPr lang="cs-CZ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*</a:t>
            </a:r>
          </a:p>
          <a:p>
            <a:r>
              <a:rPr lang="cs-CZ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cs-CZ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radio</a:t>
            </a:r>
            <a:endParaRPr lang="cs-CZ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cs-CZ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radio.on</a:t>
            </a:r>
            <a:r>
              <a:rPr lang="cs-CZ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cs-CZ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radio.config</a:t>
            </a:r>
            <a:r>
              <a:rPr lang="cs-CZ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cs-CZ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channel</a:t>
            </a:r>
            <a:r>
              <a:rPr lang="cs-CZ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=23)</a:t>
            </a:r>
          </a:p>
          <a:p>
            <a:r>
              <a:rPr lang="cs-CZ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cs-CZ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cs-CZ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cs-CZ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cs-CZ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cs-CZ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cs-CZ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cs-CZ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button_a.is_pressed</a:t>
            </a:r>
            <a:r>
              <a:rPr lang="cs-CZ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r>
              <a:rPr lang="cs-CZ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cs-CZ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radio.send</a:t>
            </a:r>
            <a:r>
              <a:rPr lang="cs-CZ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("Zprava")</a:t>
            </a:r>
          </a:p>
          <a:p>
            <a:r>
              <a:rPr lang="cs-CZ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cs-CZ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sleep</a:t>
            </a:r>
            <a:r>
              <a:rPr lang="cs-CZ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(1000)</a:t>
            </a:r>
          </a:p>
          <a:p>
            <a:r>
              <a:rPr lang="cs-CZ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radio.off</a:t>
            </a:r>
            <a:r>
              <a:rPr lang="cs-CZ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C947BD8-2114-BE4C-AFA7-87697C780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00" y="113863"/>
            <a:ext cx="9072000" cy="1261800"/>
          </a:xfrm>
        </p:spPr>
        <p:txBody>
          <a:bodyPr/>
          <a:lstStyle/>
          <a:p>
            <a:r>
              <a:rPr lang="cs-CZ" dirty="0"/>
              <a:t>Přijímač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18905BC7-C735-9E4E-BB2E-646C55488C4C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504000" y="2430832"/>
            <a:ext cx="9072000" cy="43840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microbit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 import *</a:t>
            </a:r>
          </a:p>
          <a:p>
            <a:pPr marL="0" indent="0">
              <a:buNone/>
            </a:pP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radio</a:t>
            </a:r>
            <a:endParaRPr lang="cs-CZ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radio.on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radio.config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channel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=23)</a:t>
            </a:r>
          </a:p>
          <a:p>
            <a:pPr marL="0" indent="0">
              <a:buNone/>
            </a:pP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    zprava = 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radio.receive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 (zprava):</a:t>
            </a:r>
          </a:p>
          <a:p>
            <a:pPr marL="0" indent="0">
              <a:buNone/>
            </a:pP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display.scroll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(zprava)</a:t>
            </a:r>
          </a:p>
          <a:p>
            <a:pPr marL="0" indent="0">
              <a:buNone/>
            </a:pP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        zprava = ""</a:t>
            </a:r>
          </a:p>
          <a:p>
            <a:pPr marL="0" indent="0">
              <a:buNone/>
            </a:pP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radio.off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cs-CZ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55057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140</TotalTime>
  <Words>106</Words>
  <Application>Microsoft Macintosh PowerPoint</Application>
  <PresentationFormat>Vlastní</PresentationFormat>
  <Paragraphs>23</Paragraphs>
  <Slides>3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5</vt:i4>
      </vt:variant>
      <vt:variant>
        <vt:lpstr>Motiv</vt:lpstr>
      </vt:variant>
      <vt:variant>
        <vt:i4>3</vt:i4>
      </vt:variant>
      <vt:variant>
        <vt:lpstr>Nadpisy snímků</vt:lpstr>
      </vt:variant>
      <vt:variant>
        <vt:i4>3</vt:i4>
      </vt:variant>
    </vt:vector>
  </HeadingPairs>
  <TitlesOfParts>
    <vt:vector size="11" baseType="lpstr">
      <vt:lpstr>Arial</vt:lpstr>
      <vt:lpstr>Courier New</vt:lpstr>
      <vt:lpstr>Symbol</vt:lpstr>
      <vt:lpstr>Ubuntu</vt:lpstr>
      <vt:lpstr>Wingdings</vt:lpstr>
      <vt:lpstr>Office Theme</vt:lpstr>
      <vt:lpstr>Office Theme</vt:lpstr>
      <vt:lpstr>Office Theme</vt:lpstr>
      <vt:lpstr>Prezentace aplikace PowerPoint</vt:lpstr>
      <vt:lpstr>Prezentace aplikace PowerPoint</vt:lpstr>
      <vt:lpstr>Přijímač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Lush Green</dc:title>
  <dc:subject/>
  <dc:creator/>
  <dc:description/>
  <cp:lastModifiedBy>Pech Jiří Mgr. Ph.D.</cp:lastModifiedBy>
  <cp:revision>21</cp:revision>
  <dcterms:created xsi:type="dcterms:W3CDTF">2018-10-08T09:38:12Z</dcterms:created>
  <dcterms:modified xsi:type="dcterms:W3CDTF">2019-03-13T11:29:12Z</dcterms:modified>
  <dc:language>cs-CZ</dc:language>
</cp:coreProperties>
</file>