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</p:sldIdLst>
  <p:sldSz cx="10080625" cy="7559675"/>
  <p:notesSz cx="7559675" cy="106918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4"/>
  </p:normalViewPr>
  <p:slideViewPr>
    <p:cSldViewPr snapToGrid="0" snapToObjects="1">
      <p:cViewPr varScale="1">
        <p:scale>
          <a:sx n="81" d="100"/>
          <a:sy n="81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cs-CZ" sz="18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cs-CZ" sz="44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cs-CZ" sz="44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360" y="3528000"/>
            <a:ext cx="9069120" cy="82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cs-CZ" sz="4400" b="0" strike="noStrike" spc="-1" dirty="0">
                <a:solidFill>
                  <a:srgbClr val="FFFFFF"/>
                </a:solidFill>
                <a:latin typeface="Ubuntu"/>
                <a:ea typeface="DejaVu Sans"/>
              </a:rPr>
              <a:t>5-2 Síť – sériový přenos</a:t>
            </a:r>
            <a:endParaRPr lang="cs-CZ" sz="4400" b="0" strike="noStrike" spc="-1" dirty="0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728000" y="1080000"/>
            <a:ext cx="6117480" cy="93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6000" b="0" strike="noStrike" spc="-1">
                <a:solidFill>
                  <a:srgbClr val="000000"/>
                </a:solidFill>
                <a:latin typeface="Arial"/>
                <a:ea typeface="DejaVu Sans"/>
              </a:rPr>
              <a:t>PRIM – Micro:bit</a:t>
            </a:r>
            <a:endParaRPr lang="cs-CZ" sz="6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72000"/>
            <a:ext cx="9069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cs-CZ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Vysílač</a:t>
            </a:r>
            <a:endParaRPr lang="cs-CZ" sz="4400" b="0" strike="noStrike" spc="-1" dirty="0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" y="1769040"/>
            <a:ext cx="10080624" cy="438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microbit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  <a:p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button_a.is_pressed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display.show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("A")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pin1.write_digital(1)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(500)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pin1.write_digital(0)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button_b.is_pressed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display.show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("B")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pin1.write_digital(1)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(2000)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pin1.write_digital(0)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display.clear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cs-CZ" sz="24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76000" y="72000"/>
            <a:ext cx="9069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cs-CZ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Přijímač</a:t>
            </a:r>
            <a:endParaRPr lang="cs-CZ" sz="4400" b="0" strike="noStrike" spc="-1" dirty="0">
              <a:latin typeface="Arial"/>
            </a:endParaRP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0BAA18FF-1FD0-3246-BEDC-9B53ACF55013}"/>
              </a:ext>
            </a:extLst>
          </p:cNvPr>
          <p:cNvSpPr txBox="1"/>
          <p:nvPr/>
        </p:nvSpPr>
        <p:spPr>
          <a:xfrm>
            <a:off x="385011" y="1604211"/>
            <a:ext cx="938463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microbit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  <a:p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pin1.read_digital():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start =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running_time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pin1.read_digital():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cs-CZ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konec =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running_time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konec - start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1000: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display.show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("A")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display.show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("B")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display.clear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cs-CZ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260CB5-5485-9649-B7B3-C1F86307D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</p:spPr>
        <p:txBody>
          <a:bodyPr/>
          <a:lstStyle/>
          <a:p>
            <a:r>
              <a:rPr lang="cs-CZ"/>
              <a:t>Zapojení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D9630AF-95E9-B04B-A584-E826325C3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31" y="2066660"/>
            <a:ext cx="7945821" cy="446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23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183</Words>
  <Application>Microsoft Macintosh PowerPoint</Application>
  <PresentationFormat>Vlastní</PresentationFormat>
  <Paragraphs>32</Paragraphs>
  <Slides>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3</vt:i4>
      </vt:variant>
      <vt:variant>
        <vt:lpstr>Nadpisy snímků</vt:lpstr>
      </vt:variant>
      <vt:variant>
        <vt:i4>4</vt:i4>
      </vt:variant>
    </vt:vector>
  </HeadingPairs>
  <TitlesOfParts>
    <vt:vector size="12" baseType="lpstr">
      <vt:lpstr>Arial</vt:lpstr>
      <vt:lpstr>Courier New</vt:lpstr>
      <vt:lpstr>Symbol</vt:lpstr>
      <vt:lpstr>Ubuntu</vt:lpstr>
      <vt:lpstr>Wingdings</vt:lpstr>
      <vt:lpstr>Office Theme</vt:lpstr>
      <vt:lpstr>Office Theme</vt:lpstr>
      <vt:lpstr>Office Theme</vt:lpstr>
      <vt:lpstr>Prezentace aplikace PowerPoint</vt:lpstr>
      <vt:lpstr>Prezentace aplikace PowerPoint</vt:lpstr>
      <vt:lpstr>Prezentace aplikace PowerPoint</vt:lpstr>
      <vt:lpstr>Zapojení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Lush Green</dc:title>
  <dc:subject/>
  <dc:creator/>
  <dc:description/>
  <cp:lastModifiedBy>Pech Jiří Mgr. Ph.D.</cp:lastModifiedBy>
  <cp:revision>18</cp:revision>
  <dcterms:created xsi:type="dcterms:W3CDTF">2018-10-08T09:38:12Z</dcterms:created>
  <dcterms:modified xsi:type="dcterms:W3CDTF">2019-03-13T11:24:53Z</dcterms:modified>
  <dc:language>cs-CZ</dc:language>
</cp:coreProperties>
</file>