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sldIdLst>
    <p:sldId id="256" r:id="rId3"/>
    <p:sldId id="258" r:id="rId4"/>
    <p:sldId id="260" r:id="rId5"/>
  </p:sldIdLst>
  <p:sldSz cx="10080625" cy="7559675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4"/>
  </p:normalViewPr>
  <p:slideViewPr>
    <p:cSldViewPr snapToGrid="0" snapToObjects="1">
      <p:cViewPr varScale="1">
        <p:scale>
          <a:sx n="81" d="100"/>
          <a:sy n="81" d="100"/>
        </p:scale>
        <p:origin x="1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18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69120" cy="8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4400" spc="-1" dirty="0">
                <a:solidFill>
                  <a:srgbClr val="FFFFFF"/>
                </a:solidFill>
                <a:latin typeface="Ubuntu"/>
                <a:ea typeface="DejaVu Sans"/>
              </a:rPr>
              <a:t>5-3 Síť – obousměrný (duplexní) přenos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7480" cy="93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6000" b="0" strike="noStrike" spc="-1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lang="cs-CZ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spc="-1" dirty="0">
                <a:solidFill>
                  <a:srgbClr val="000000"/>
                </a:solidFill>
                <a:latin typeface="Arial"/>
              </a:rPr>
              <a:t>Program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347537"/>
            <a:ext cx="9069120" cy="48037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pin1.read_digital():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Image.HAPPY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display.clear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button_a.is_pressed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pin2.write_digital(1)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pin2.write_digital(0)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endParaRPr lang="cs-CZ" sz="3200" b="0" strike="noStrike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76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 dirty="0">
                <a:solidFill>
                  <a:srgbClr val="000000"/>
                </a:solidFill>
                <a:latin typeface="Arial"/>
              </a:rPr>
              <a:t>Zapojení</a:t>
            </a:r>
            <a:endParaRPr lang="cs-CZ" sz="4400" b="0" strike="noStrike" spc="-1" dirty="0">
              <a:latin typeface="Arial"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30795D1-1646-C24D-B81D-CB4501FB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9" y="1896197"/>
            <a:ext cx="8529145" cy="479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12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79</Words>
  <Application>Microsoft Macintosh PowerPoint</Application>
  <PresentationFormat>Vlastní</PresentationFormat>
  <Paragraphs>14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</vt:i4>
      </vt:variant>
    </vt:vector>
  </HeadingPairs>
  <TitlesOfParts>
    <vt:vector size="10" baseType="lpstr">
      <vt:lpstr>Arial</vt:lpstr>
      <vt:lpstr>Courier New</vt:lpstr>
      <vt:lpstr>Symbol</vt:lpstr>
      <vt:lpstr>Ubuntu</vt:lpstr>
      <vt:lpstr>Wingdings</vt:lpstr>
      <vt:lpstr>Office Theme</vt:lpstr>
      <vt:lpstr>Office Theme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/>
  <dc:description/>
  <cp:lastModifiedBy>Pech Jiří Mgr. Ph.D.</cp:lastModifiedBy>
  <cp:revision>21</cp:revision>
  <dcterms:created xsi:type="dcterms:W3CDTF">2018-10-08T09:38:12Z</dcterms:created>
  <dcterms:modified xsi:type="dcterms:W3CDTF">2019-03-13T11:26:53Z</dcterms:modified>
  <dc:language>cs-CZ</dc:language>
</cp:coreProperties>
</file>