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63" r:id="rId5"/>
    <p:sldId id="261" r:id="rId6"/>
    <p:sldId id="260" r:id="rId7"/>
    <p:sldId id="264" r:id="rId8"/>
    <p:sldId id="265" r:id="rId9"/>
    <p:sldId id="266" r:id="rId10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6</a:t>
            </a: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-1 Periferie – tříbarevná dioda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Základní pojmy periférií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Periférie dělíme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Vstupní – čidla, tlačítko 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Výstupní – diody, reproduktor ...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Vstupně – výstupní – např. paměťové karty (zde nepoužito)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Dle druhu toku dat</a:t>
            </a:r>
            <a:endParaRPr lang="cs-CZ" sz="3200" spc="-1" dirty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Digitální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Analogové</a:t>
            </a:r>
            <a:endParaRPr lang="cs-CZ" sz="3200" b="0" strike="noStrike" spc="-1" dirty="0">
              <a:solidFill>
                <a:srgbClr val="000000"/>
              </a:solidFill>
            </a:endParaRP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0D1756-92D8-134A-BCD4-1E588D7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9072000" cy="1261800"/>
          </a:xfrm>
        </p:spPr>
        <p:txBody>
          <a:bodyPr/>
          <a:lstStyle/>
          <a:p>
            <a:r>
              <a:rPr lang="cs-CZ" dirty="0"/>
              <a:t>Tříbarevná dioda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12CCBE-D2EC-9348-8055-98D53F48C0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692000"/>
            <a:ext cx="9072000" cy="4384080"/>
          </a:xfrm>
        </p:spPr>
        <p:txBody>
          <a:bodyPr anchor="t"/>
          <a:lstStyle/>
          <a:p>
            <a:r>
              <a:rPr lang="cs-CZ" dirty="0"/>
              <a:t>Výstupní periférie</a:t>
            </a:r>
          </a:p>
          <a:p>
            <a:r>
              <a:rPr lang="cs-CZ" dirty="0"/>
              <a:t>Může být zapojena digitálně i analogově</a:t>
            </a:r>
          </a:p>
          <a:p>
            <a:r>
              <a:rPr lang="cs-CZ" dirty="0"/>
              <a:t>Čtyři vstupy</a:t>
            </a:r>
          </a:p>
          <a:p>
            <a:pPr lvl="1"/>
            <a:r>
              <a:rPr lang="cs-CZ" dirty="0"/>
              <a:t>Společná (nejdelší pin):</a:t>
            </a:r>
          </a:p>
          <a:p>
            <a:pPr lvl="2"/>
            <a:r>
              <a:rPr lang="cs-CZ" dirty="0"/>
              <a:t>Anoda (+)</a:t>
            </a:r>
          </a:p>
          <a:p>
            <a:pPr lvl="2"/>
            <a:r>
              <a:rPr lang="cs-CZ" dirty="0"/>
              <a:t>Katoda (-) – použijeme, lépe se ovládá</a:t>
            </a:r>
          </a:p>
          <a:p>
            <a:r>
              <a:rPr lang="cs-CZ" dirty="0"/>
              <a:t>Barvy </a:t>
            </a:r>
          </a:p>
          <a:p>
            <a:pPr lvl="1"/>
            <a:r>
              <a:rPr lang="cs-CZ" dirty="0"/>
              <a:t>Červená</a:t>
            </a:r>
          </a:p>
          <a:p>
            <a:pPr lvl="1"/>
            <a:r>
              <a:rPr lang="cs-CZ" dirty="0"/>
              <a:t>Modrá</a:t>
            </a:r>
          </a:p>
          <a:p>
            <a:pPr lvl="1"/>
            <a:r>
              <a:rPr lang="cs-CZ" dirty="0"/>
              <a:t>Zelená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63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7D4CF-F3AC-1E4B-87B3-89283A0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Zapojení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8987E5-9F6D-B645-A9A4-111F3047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" y="1797268"/>
            <a:ext cx="7074611" cy="53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1 program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450428"/>
            <a:ext cx="9391258" cy="6321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>
            <a:noAutofit/>
          </a:bodyPr>
          <a:lstStyle/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pin1.write_digital(1)</a:t>
            </a:r>
          </a:p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pin1.write_digital(0)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pin2.write_digital(1)</a:t>
            </a:r>
          </a:p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pin2.write_digital(0)</a:t>
            </a:r>
          </a:p>
          <a:p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1 program - úprava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76000" y="1450428"/>
            <a:ext cx="9391258" cy="6321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>
            <a:noAutofit/>
          </a:bodyPr>
          <a:lstStyle/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[pin0, pin1, pin2]</a:t>
            </a:r>
          </a:p>
          <a:p>
            <a:pPr>
              <a:spcBef>
                <a:spcPts val="600"/>
              </a:spcBef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(0, 3):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A[I].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write_digital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pPr>
              <a:spcBef>
                <a:spcPts val="600"/>
              </a:spcBef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A[I].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write_digital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>
              <a:spcBef>
                <a:spcPts val="600"/>
              </a:spcBef>
            </a:pP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31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B4AE74-724B-DC4B-B6B7-2F0BEA15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45115"/>
            <a:ext cx="9072000" cy="1261800"/>
          </a:xfrm>
        </p:spPr>
        <p:txBody>
          <a:bodyPr/>
          <a:lstStyle/>
          <a:p>
            <a:r>
              <a:rPr lang="cs-CZ" dirty="0"/>
              <a:t>Poznámky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EB4DCE-2E69-584E-B0BC-4C8F1A2E67F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cs-CZ" dirty="0"/>
              <a:t>V prvním programu byl použit digitální výstup – barva svítí nebo nesvítí</a:t>
            </a:r>
          </a:p>
          <a:p>
            <a:r>
              <a:rPr lang="cs-CZ" dirty="0"/>
              <a:t>V upraveném programu je použita struktura pole pro seznam pinů – </a:t>
            </a:r>
            <a:r>
              <a:rPr lang="cs-CZ" b="1" dirty="0"/>
              <a:t>složitější datová struktura znamená jednodušší program</a:t>
            </a:r>
            <a:r>
              <a:rPr lang="cs-CZ" dirty="0"/>
              <a:t> (obecné pravidlo programování)</a:t>
            </a:r>
          </a:p>
          <a:p>
            <a:r>
              <a:rPr lang="cs-CZ" dirty="0"/>
              <a:t>Následující program – magická lampa</a:t>
            </a:r>
          </a:p>
          <a:p>
            <a:pPr lvl="1"/>
            <a:r>
              <a:rPr lang="cs-CZ" dirty="0"/>
              <a:t>Použit analogový výstup.</a:t>
            </a:r>
          </a:p>
          <a:p>
            <a:pPr lvl="1"/>
            <a:r>
              <a:rPr lang="cs-CZ" dirty="0"/>
              <a:t>Barvy se náhodně postupně rozsvěcí a současně se zhasíná předchozí.</a:t>
            </a:r>
          </a:p>
          <a:p>
            <a:pPr lvl="1"/>
            <a:r>
              <a:rPr lang="cs-CZ" dirty="0"/>
              <a:t>Ošetřeno aby se barvy neopakovaly.</a:t>
            </a:r>
          </a:p>
        </p:txBody>
      </p:sp>
    </p:spTree>
    <p:extLst>
      <p:ext uri="{BB962C8B-B14F-4D97-AF65-F5344CB8AC3E}">
        <p14:creationId xmlns:p14="http://schemas.microsoft.com/office/powerpoint/2010/main" val="20689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070F1-A63B-004C-BFF7-032C49A9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-107133"/>
            <a:ext cx="9072000" cy="1261800"/>
          </a:xfrm>
        </p:spPr>
        <p:txBody>
          <a:bodyPr/>
          <a:lstStyle/>
          <a:p>
            <a:r>
              <a:rPr lang="cs-CZ" dirty="0"/>
              <a:t>Program </a:t>
            </a:r>
            <a:r>
              <a:rPr lang="cs-CZ" i="1" dirty="0"/>
              <a:t>Magická lampa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A08EBB-74E7-C740-8D5A-BA32DF4777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277006"/>
            <a:ext cx="9072000" cy="6153319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cs-CZ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A = [pin0, pin1, pin2]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minula = 2</a:t>
            </a:r>
          </a:p>
          <a:p>
            <a:pPr marL="0" indent="0">
              <a:buNone/>
            </a:pP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barva =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(0, 2)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(barva == minula):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barva =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(0, 2)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delka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(1000, 5000)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(0, 1024):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A[barva].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write_analog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A[minula].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write_analog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(1023-I)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delka</a:t>
            </a: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minula = barva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521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367</Words>
  <Application>Microsoft Macintosh PowerPoint</Application>
  <PresentationFormat>Vlastní</PresentationFormat>
  <Paragraphs>63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Tříbarevná dioda</vt:lpstr>
      <vt:lpstr>Zapojení</vt:lpstr>
      <vt:lpstr>Prezentace aplikace PowerPoint</vt:lpstr>
      <vt:lpstr>Prezentace aplikace PowerPoint</vt:lpstr>
      <vt:lpstr>Poznámky</vt:lpstr>
      <vt:lpstr>Program Magická lampa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21</cp:revision>
  <cp:lastPrinted>2019-03-13T11:21:41Z</cp:lastPrinted>
  <dcterms:created xsi:type="dcterms:W3CDTF">2018-10-08T09:38:12Z</dcterms:created>
  <dcterms:modified xsi:type="dcterms:W3CDTF">2019-04-12T08:24:07Z</dcterms:modified>
  <dc:language>cs-CZ</dc:language>
</cp:coreProperties>
</file>