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23" r:id="rId12"/>
    <p:sldId id="327" r:id="rId13"/>
    <p:sldId id="328" r:id="rId14"/>
    <p:sldId id="309" r:id="rId15"/>
    <p:sldId id="324" r:id="rId16"/>
    <p:sldId id="325" r:id="rId17"/>
    <p:sldId id="32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4" autoAdjust="0"/>
    <p:restoredTop sz="94640" autoAdjust="0"/>
  </p:normalViewPr>
  <p:slideViewPr>
    <p:cSldViewPr>
      <p:cViewPr varScale="1">
        <p:scale>
          <a:sx n="195" d="100"/>
          <a:sy n="195" d="100"/>
        </p:scale>
        <p:origin x="192" y="13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09.01.19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6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7.docx"/><Relationship Id="rId4" Type="http://schemas.openxmlformats.org/officeDocument/2006/relationships/image" Target="../media/image19.emf"/><Relationship Id="rId5" Type="http://schemas.openxmlformats.org/officeDocument/2006/relationships/package" Target="../embeddings/Dokument_Microsoft_Wordu8.docx"/><Relationship Id="rId6" Type="http://schemas.openxmlformats.org/officeDocument/2006/relationships/image" Target="../media/image20.emf"/><Relationship Id="rId7" Type="http://schemas.openxmlformats.org/officeDocument/2006/relationships/image" Target="../media/image10.png"/><Relationship Id="rId8" Type="http://schemas.microsoft.com/office/2007/relationships/hdphoto" Target="../media/hdphoto2.wdp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9.docx"/><Relationship Id="rId6" Type="http://schemas.openxmlformats.org/officeDocument/2006/relationships/image" Target="../media/image21.emf"/><Relationship Id="rId7" Type="http://schemas.openxmlformats.org/officeDocument/2006/relationships/package" Target="../embeddings/Dokument_Microsoft_Wordu10.docx"/><Relationship Id="rId8" Type="http://schemas.openxmlformats.org/officeDocument/2006/relationships/image" Target="../media/image2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3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7" Type="http://schemas.openxmlformats.org/officeDocument/2006/relationships/package" Target="../embeddings/Dokument_Microsoft_Wordu4.docx"/><Relationship Id="rId8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dioda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POMOCÍ RGB DIODY LZE VYTVÁŘET ZAJÍMAVÉ EFEKTY S VYUŽITÍM VELMI JEDNODUCHÉHO ZAPOJENÍ A PROGRAMOVÁNÍ.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znamená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PWM?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48351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Pulsně šířková modulace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486192" y="1203598"/>
            <a:ext cx="5242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Z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anglického Pulse </a:t>
            </a:r>
            <a:r>
              <a:rPr lang="cs-CZ" sz="1200" dirty="0" err="1">
                <a:latin typeface="Andale Mono" charset="0"/>
                <a:ea typeface="Andale Mono" charset="0"/>
                <a:cs typeface="Andale Mono" charset="0"/>
              </a:rPr>
              <a:t>Width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 err="1">
                <a:latin typeface="Andale Mono" charset="0"/>
                <a:ea typeface="Andale Mono" charset="0"/>
                <a:cs typeface="Andale Mono" charset="0"/>
              </a:rPr>
              <a:t>Modulation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se používá všeobecně známá zkratka PWM. </a:t>
            </a:r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Při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ovládání jasu diody PWM velmi rychle přepíná na výstupu pinů hodnoty s logickou nulou (0V) a logickou jedničkou (+5V). To se děje v určitém čase. Tyto změny jsou tak rychlé, že je lidské oko nedokáže díky své setrvačnosti zachytit. </a:t>
            </a:r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Z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poměru času, ve kterém je na výstupu +5V ku stavu 0V se pak odvíjí intenzita svícení LED diody nebo rychlost otáčení motoru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roli by mohla hrát PWM ve spojení s RGB LED?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555776" y="1851670"/>
            <a:ext cx="524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PWM využijme, pokud budeme chtít plynule měnit jednotlivé barvy.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Nemusíme pracovat pouze z krajními hodnotami 0 a 255.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3553097" y="1743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6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tyrkysovou, žlutou a fialovou, vždy po 1 sekundě. </a:t>
            </a:r>
          </a:p>
        </p:txBody>
      </p:sp>
      <p:cxnSp>
        <p:nvCxnSpPr>
          <p:cNvPr id="26" name="Přímá spojnice 25"/>
          <p:cNvCxnSpPr/>
          <p:nvPr/>
        </p:nvCxnSpPr>
        <p:spPr>
          <a:xfrm flipH="1">
            <a:off x="5652120" y="1851670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34873"/>
              </p:ext>
            </p:extLst>
          </p:nvPr>
        </p:nvGraphicFramePr>
        <p:xfrm>
          <a:off x="2555776" y="2174850"/>
          <a:ext cx="5969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Dokument" r:id="rId5" imgW="5969000" imgH="2197100" progId="Word.Document.12">
                  <p:embed/>
                </p:oleObj>
              </mc:Choice>
              <mc:Fallback>
                <p:oleObj name="Dokument" r:id="rId5" imgW="5969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174850"/>
                        <a:ext cx="59690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70539"/>
              </p:ext>
            </p:extLst>
          </p:nvPr>
        </p:nvGraphicFramePr>
        <p:xfrm>
          <a:off x="6372200" y="214501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Dokument" r:id="rId7" imgW="5969000" imgH="1866900" progId="Word.Document.12">
                  <p:embed/>
                </p:oleObj>
              </mc:Choice>
              <mc:Fallback>
                <p:oleObj name="Dokument" r:id="rId7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214501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085"/>
              </p:ext>
            </p:extLst>
          </p:nvPr>
        </p:nvGraphicFramePr>
        <p:xfrm>
          <a:off x="2555776" y="1419622"/>
          <a:ext cx="5969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Dokument" r:id="rId3" imgW="5969000" imgH="3848100" progId="Word.Document.12">
                  <p:embed/>
                </p:oleObj>
              </mc:Choice>
              <mc:Fallback>
                <p:oleObj name="Dokument" r:id="rId3" imgW="59690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1419622"/>
                        <a:ext cx="59690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58587"/>
              </p:ext>
            </p:extLst>
          </p:nvPr>
        </p:nvGraphicFramePr>
        <p:xfrm>
          <a:off x="5220072" y="2457008"/>
          <a:ext cx="59690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Dokument" r:id="rId5" imgW="5969000" imgH="2527300" progId="Word.Document.12">
                  <p:embed/>
                </p:oleObj>
              </mc:Choice>
              <mc:Fallback>
                <p:oleObj name="Dokument" r:id="rId5" imgW="5969000" imgH="252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2457008"/>
                        <a:ext cx="5969000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tyrkysovou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žlutou a fialovou. Každá barva blikne třikrát vždy po 1 sekundě. Prodleva přechodu mezi barvami bude 3 sekundy. 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4716016" y="1399882"/>
            <a:ext cx="0" cy="358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8987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plynule měnit barvy. Vymyslete jej tak, aby byly „namixovány“ postupně všechny možné odstíny.</a:t>
            </a:r>
          </a:p>
        </p:txBody>
      </p:sp>
    </p:spTree>
    <p:extLst>
      <p:ext uri="{BB962C8B-B14F-4D97-AF65-F5344CB8AC3E}">
        <p14:creationId xmlns:p14="http://schemas.microsoft.com/office/powerpoint/2010/main" val="14091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1208"/>
              </p:ext>
            </p:extLst>
          </p:nvPr>
        </p:nvGraphicFramePr>
        <p:xfrm>
          <a:off x="2339752" y="483518"/>
          <a:ext cx="5575300" cy="436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Dokument" r:id="rId5" imgW="5575300" imgH="4368800" progId="Word.Document.12">
                  <p:embed/>
                </p:oleObj>
              </mc:Choice>
              <mc:Fallback>
                <p:oleObj name="Dokument" r:id="rId5" imgW="5575300" imgH="436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483518"/>
                        <a:ext cx="5575300" cy="436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09032"/>
              </p:ext>
            </p:extLst>
          </p:nvPr>
        </p:nvGraphicFramePr>
        <p:xfrm>
          <a:off x="5292080" y="477242"/>
          <a:ext cx="55753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Dokument" r:id="rId7" imgW="5575300" imgH="3822700" progId="Word.Document.12">
                  <p:embed/>
                </p:oleObj>
              </mc:Choice>
              <mc:Fallback>
                <p:oleObj name="Dokument" r:id="rId7" imgW="55753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477242"/>
                        <a:ext cx="557530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>
            <a:off x="4860032" y="411510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nebo dokážete uhodnout na jakém principu pracuje RGB dioda?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dioda pracuje podobně jako klasické jednobarevné LED diody. Její princip lze vyčíst ze zkratky RGB, což znamená označení anglického názvu barev – červená, zelená, modrá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Takže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RGB dioda ve skutečnosti představuje tři LED diody v jednom balení.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diody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Princip skládání barev.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 descr="rgb.png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63638"/>
            <a:ext cx="3041015" cy="269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8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61146"/>
              </p:ext>
            </p:extLst>
          </p:nvPr>
        </p:nvGraphicFramePr>
        <p:xfrm>
          <a:off x="2843808" y="170815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70815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>
            <a:off x="3707904" y="1627283"/>
            <a:ext cx="3672408" cy="2675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08410"/>
              </p:ext>
            </p:extLst>
          </p:nvPr>
        </p:nvGraphicFramePr>
        <p:xfrm>
          <a:off x="3131840" y="1275730"/>
          <a:ext cx="55753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Dokument" r:id="rId5" imgW="5575300" imgH="2032000" progId="Word.Document.12">
                  <p:embed/>
                </p:oleObj>
              </mc:Choice>
              <mc:Fallback>
                <p:oleObj name="Dokument" r:id="rId5" imgW="55753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1275730"/>
                        <a:ext cx="55753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Jakou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barvou dioda svítí, pokud je program v pořádku nahrán?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517747" y="1879252"/>
            <a:ext cx="5242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dioda pracuje podobně jako klasické jednobarevné LED diody. Její princip lze vyčíst ze zkratky RGB, což znamená označení anglického názvu barev – červená, zelená, modrá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Takže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RGB dioda ve skutečnosti představuje tři LED diody v jednom balení.</a:t>
            </a: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23848"/>
              </p:ext>
            </p:extLst>
          </p:nvPr>
        </p:nvGraphicFramePr>
        <p:xfrm>
          <a:off x="2555776" y="2023803"/>
          <a:ext cx="5969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Dokument" r:id="rId3" imgW="5969000" imgH="2362200" progId="Word.Document.12">
                  <p:embed/>
                </p:oleObj>
              </mc:Choice>
              <mc:Fallback>
                <p:oleObj name="Dokument" r:id="rId3" imgW="5969000" imgH="236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023803"/>
                        <a:ext cx="59690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zelenou, červenou a modrou, vždy po 1 sekundě. 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868144" y="1851670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26379"/>
              </p:ext>
            </p:extLst>
          </p:nvPr>
        </p:nvGraphicFramePr>
        <p:xfrm>
          <a:off x="6300192" y="2023803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Dokument" r:id="rId7" imgW="5969000" imgH="2032000" progId="Word.Document.12">
                  <p:embed/>
                </p:oleObj>
              </mc:Choice>
              <mc:Fallback>
                <p:oleObj name="Dokument" r:id="rId7" imgW="5969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2023803"/>
                        <a:ext cx="5969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Vyzkoušejte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si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logické hodnoty LOW a HIGH na odpovídající hodnoty PWM v rozsahu 0 – 255. </a:t>
            </a:r>
          </a:p>
        </p:txBody>
      </p:sp>
    </p:spTree>
    <p:extLst>
      <p:ext uri="{BB962C8B-B14F-4D97-AF65-F5344CB8AC3E}">
        <p14:creationId xmlns:p14="http://schemas.microsoft.com/office/powerpoint/2010/main" val="6438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415</Words>
  <Application>Microsoft Macintosh PowerPoint</Application>
  <PresentationFormat>Předvádění na obrazovce (16:9)</PresentationFormat>
  <Paragraphs>57</Paragraphs>
  <Slides>15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15</vt:i4>
      </vt:variant>
    </vt:vector>
  </HeadingPairs>
  <TitlesOfParts>
    <vt:vector size="25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272</cp:revision>
  <dcterms:created xsi:type="dcterms:W3CDTF">2016-12-05T23:26:54Z</dcterms:created>
  <dcterms:modified xsi:type="dcterms:W3CDTF">2019-01-09T17:23:44Z</dcterms:modified>
</cp:coreProperties>
</file>