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emf" ContentType="image/x-emf"/>
  <Default Extension="png" ContentType="image/png"/>
  <Default Extension="rels" ContentType="application/vnd.openxmlformats-package.relationships+xml"/>
  <Default Extension="tiff" ContentType="image/tiff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74" r:id="rId2"/>
  </p:sldMasterIdLst>
  <p:sldIdLst>
    <p:sldId id="256" r:id="rId3"/>
    <p:sldId id="258" r:id="rId4"/>
    <p:sldId id="259" r:id="rId5"/>
    <p:sldId id="261" r:id="rId6"/>
    <p:sldId id="260" r:id="rId7"/>
  </p:sldIdLst>
  <p:sldSz cx="10080625" cy="7559675"/>
  <p:notesSz cx="7559675" cy="10691813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79"/>
  </p:normalViewPr>
  <p:slideViewPr>
    <p:cSldViewPr snapToGrid="0" snapToObjects="1">
      <p:cViewPr varScale="1">
        <p:scale>
          <a:sx n="80" d="100"/>
          <a:sy n="80" d="100"/>
        </p:scale>
        <p:origin x="17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cs-CZ" sz="1800" b="0" strike="noStrike" spc="-1">
                <a:latin typeface="Arial"/>
              </a:rPr>
              <a:t>Klikněte pro úpravu formátu textu nadpisu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3200" b="0" strike="noStrike" spc="-1">
                <a:latin typeface="Arial"/>
              </a:rPr>
              <a:t>Klikněte pro úpravu formátu textu osnovy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cs-CZ" sz="2800" b="0" strike="noStrike" spc="-1">
                <a:latin typeface="Arial"/>
              </a:rPr>
              <a:t>Druhá úroveň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2400" b="0" strike="noStrike" spc="-1">
                <a:latin typeface="Arial"/>
              </a:rPr>
              <a:t>Třetí úroveň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cs-CZ" sz="2000" b="0" strike="noStrike" spc="-1">
                <a:latin typeface="Arial"/>
              </a:rPr>
              <a:t>Čtvrtá úroveň osnovy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2000" b="0" strike="noStrike" spc="-1">
                <a:latin typeface="Arial"/>
              </a:rPr>
              <a:t>Pátá úroveň osnovy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2000" b="0" strike="noStrike" spc="-1">
                <a:latin typeface="Arial"/>
              </a:rPr>
              <a:t>Šestá úroveň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2000" b="0" strike="noStrike" spc="-1">
                <a:latin typeface="Arial"/>
              </a:rPr>
              <a:t>Sedmá úroveň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cs-CZ" sz="4400" b="0" strike="noStrike" spc="-1">
                <a:latin typeface="Arial"/>
              </a:rPr>
              <a:t>Klikněte pro úpravu formátu textu nadpisu</a:t>
            </a: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3200" b="0" strike="noStrike" spc="-1">
                <a:latin typeface="Arial"/>
              </a:rPr>
              <a:t>Klikněte pro úpravu formátu textu osnovy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cs-CZ" sz="2800" b="0" strike="noStrike" spc="-1">
                <a:latin typeface="Arial"/>
              </a:rPr>
              <a:t>Druhá úroveň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2400" b="0" strike="noStrike" spc="-1">
                <a:latin typeface="Arial"/>
              </a:rPr>
              <a:t>Třetí úroveň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cs-CZ" sz="2000" b="0" strike="noStrike" spc="-1">
                <a:latin typeface="Arial"/>
              </a:rPr>
              <a:t>Čtvrtá úroveň osnovy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2000" b="0" strike="noStrike" spc="-1">
                <a:latin typeface="Arial"/>
              </a:rPr>
              <a:t>Pátá úroveň osnovy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2000" b="0" strike="noStrike" spc="-1">
                <a:latin typeface="Arial"/>
              </a:rPr>
              <a:t>Šestá úroveň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2000" b="0" strike="noStrike" spc="-1">
                <a:latin typeface="Arial"/>
              </a:rPr>
              <a:t>Sedmá úroveň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Dokument_Microsoft_Wordu.docx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504360" y="3528000"/>
            <a:ext cx="9069120" cy="82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cs-CZ" sz="4400" spc="-1">
                <a:solidFill>
                  <a:srgbClr val="FFFFFF"/>
                </a:solidFill>
                <a:latin typeface="Ubuntu"/>
                <a:ea typeface="DejaVu Sans"/>
              </a:rPr>
              <a:t>4</a:t>
            </a:r>
            <a:r>
              <a:rPr lang="cs-CZ" sz="4400" b="0" strike="noStrike" spc="-1">
                <a:solidFill>
                  <a:srgbClr val="FFFFFF"/>
                </a:solidFill>
                <a:latin typeface="Ubuntu"/>
                <a:ea typeface="DejaVu Sans"/>
              </a:rPr>
              <a:t>-1 Akcelerometr</a:t>
            </a:r>
            <a:endParaRPr lang="cs-CZ" sz="4400" b="0" strike="noStrike" spc="-1" dirty="0">
              <a:latin typeface="Arial"/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1728000" y="1080000"/>
            <a:ext cx="6117480" cy="939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cs-CZ" sz="6000" b="0" strike="noStrike" spc="-1">
                <a:solidFill>
                  <a:srgbClr val="000000"/>
                </a:solidFill>
                <a:latin typeface="Arial"/>
                <a:ea typeface="DejaVu Sans"/>
              </a:rPr>
              <a:t>PRIM – Micro:bit</a:t>
            </a:r>
            <a:endParaRPr lang="cs-CZ" sz="6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504000" y="72000"/>
            <a:ext cx="9069120" cy="861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cs-CZ" sz="4400" spc="-1" dirty="0">
                <a:solidFill>
                  <a:srgbClr val="000000"/>
                </a:solidFill>
                <a:latin typeface="Arial"/>
              </a:rPr>
              <a:t>Co je akcelerometr</a:t>
            </a:r>
            <a:endParaRPr lang="cs-CZ" sz="4400" b="0" strike="noStrike" spc="-1" dirty="0">
              <a:latin typeface="Arial"/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504000" y="1769040"/>
            <a:ext cx="9069120" cy="438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cs-CZ" sz="3200" b="0" strike="noStrike" spc="-1" dirty="0">
                <a:solidFill>
                  <a:srgbClr val="000000"/>
                </a:solidFill>
                <a:ea typeface="DejaVu Sans"/>
              </a:rPr>
              <a:t>Co je to akcelerometr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cs-CZ" sz="3200" spc="-1" dirty="0">
                <a:solidFill>
                  <a:srgbClr val="000000"/>
                </a:solidFill>
              </a:rPr>
              <a:t>Jaké možnosti má akcelerometr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cs-CZ" sz="3200" b="0" strike="noStrike" spc="-1" dirty="0">
                <a:solidFill>
                  <a:srgbClr val="000000"/>
                </a:solidFill>
              </a:rPr>
              <a:t>Pozice os</a:t>
            </a:r>
          </a:p>
          <a:p>
            <a:endParaRPr lang="cs-CZ" sz="3200" b="0" strike="noStrike" spc="-1" dirty="0"/>
          </a:p>
        </p:txBody>
      </p:sp>
      <p:graphicFrame>
        <p:nvGraphicFramePr>
          <p:cNvPr id="4" name="Objekt 3">
            <a:extLst>
              <a:ext uri="{FF2B5EF4-FFF2-40B4-BE49-F238E27FC236}">
                <a16:creationId xmlns:a16="http://schemas.microsoft.com/office/drawing/2014/main" id="{A7B8AD71-AD14-724A-BFFA-95F8C300FF6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9069348"/>
              </p:ext>
            </p:extLst>
          </p:nvPr>
        </p:nvGraphicFramePr>
        <p:xfrm>
          <a:off x="920833" y="3331919"/>
          <a:ext cx="8369741" cy="38549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Dokument" r:id="rId3" imgW="6121400" imgH="2819400" progId="Word.Document.12">
                  <p:embed/>
                </p:oleObj>
              </mc:Choice>
              <mc:Fallback>
                <p:oleObj name="Dokument" r:id="rId3" imgW="6121400" imgH="28194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0833" y="3331919"/>
                        <a:ext cx="8369741" cy="385494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576000" y="72000"/>
            <a:ext cx="9069120" cy="861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cs-CZ" sz="4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Náklon podle osy </a:t>
            </a:r>
            <a:r>
              <a:rPr lang="cs-CZ" sz="4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x</a:t>
            </a:r>
            <a:endParaRPr lang="cs-CZ" sz="4400" b="0" strike="noStrike" spc="-1" dirty="0">
              <a:latin typeface="Arial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504000" y="1769040"/>
            <a:ext cx="9069120" cy="438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r>
              <a:rPr lang="cs-CZ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cs-CZ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cs-CZ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microbit</a:t>
            </a:r>
            <a:r>
              <a:rPr lang="cs-CZ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import *</a:t>
            </a:r>
          </a:p>
          <a:p>
            <a:r>
              <a:rPr lang="cs-CZ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mez = 400</a:t>
            </a:r>
          </a:p>
          <a:p>
            <a:r>
              <a:rPr lang="cs-CZ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cs-CZ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cs-CZ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cs-CZ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cs-CZ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cs-CZ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naklon</a:t>
            </a:r>
            <a:r>
              <a:rPr lang="cs-CZ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cs-CZ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accelerometer.get_x</a:t>
            </a:r>
            <a:r>
              <a:rPr lang="cs-CZ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cs-CZ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cs-CZ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cs-CZ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cs-CZ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naklon</a:t>
            </a:r>
            <a:r>
              <a:rPr lang="cs-CZ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&gt; mez:</a:t>
            </a:r>
          </a:p>
          <a:p>
            <a:r>
              <a:rPr lang="cs-CZ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cs-CZ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display.show</a:t>
            </a:r>
            <a:r>
              <a:rPr lang="cs-CZ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("P")</a:t>
            </a:r>
          </a:p>
          <a:p>
            <a:r>
              <a:rPr lang="cs-CZ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cs-CZ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cs-CZ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cs-CZ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naklon</a:t>
            </a:r>
            <a:r>
              <a:rPr lang="cs-CZ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&lt; -mez:</a:t>
            </a:r>
          </a:p>
          <a:p>
            <a:r>
              <a:rPr lang="cs-CZ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cs-CZ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display.show</a:t>
            </a:r>
            <a:r>
              <a:rPr lang="cs-CZ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("L")</a:t>
            </a:r>
          </a:p>
          <a:p>
            <a:r>
              <a:rPr lang="cs-CZ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cs-CZ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cs-CZ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cs-CZ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cs-CZ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display.show</a:t>
            </a:r>
            <a:r>
              <a:rPr lang="cs-CZ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("-")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A8F0E52-705B-1743-BF50-A8512992D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312" y="136315"/>
            <a:ext cx="9072000" cy="1261800"/>
          </a:xfrm>
        </p:spPr>
        <p:txBody>
          <a:bodyPr/>
          <a:lstStyle/>
          <a:p>
            <a:pPr algn="ctr"/>
            <a:r>
              <a:rPr lang="cs-CZ" dirty="0" err="1"/>
              <a:t>Theremin</a:t>
            </a:r>
            <a:endParaRPr lang="cs-CZ" dirty="0"/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B9C6FEE3-AA9D-E64A-9A13-37DFFD4AE6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1789" y="1289300"/>
            <a:ext cx="7252402" cy="5969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522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576000" y="72000"/>
            <a:ext cx="9069120" cy="861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cs-CZ" sz="4400" spc="-1" dirty="0" err="1">
                <a:solidFill>
                  <a:srgbClr val="000000"/>
                </a:solidFill>
                <a:latin typeface="Arial"/>
              </a:rPr>
              <a:t>Theremin</a:t>
            </a:r>
            <a:endParaRPr lang="cs-CZ" sz="4400" b="0" strike="noStrike" spc="-1" dirty="0">
              <a:latin typeface="Arial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504000" y="1315453"/>
            <a:ext cx="9069120" cy="617222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numCol="2">
            <a:noAutofit/>
          </a:bodyPr>
          <a:lstStyle/>
          <a:p>
            <a:r>
              <a:rPr lang="cs-CZ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cs-CZ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cs-CZ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microbit</a:t>
            </a:r>
            <a:r>
              <a:rPr lang="cs-CZ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import *</a:t>
            </a:r>
          </a:p>
          <a:p>
            <a:r>
              <a:rPr lang="cs-CZ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import music</a:t>
            </a:r>
          </a:p>
          <a:p>
            <a:r>
              <a:rPr lang="cs-CZ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cs-CZ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cs-CZ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cs-CZ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cs-CZ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cs-CZ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cs-CZ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cs-CZ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accelerometer.get_x</a:t>
            </a:r>
            <a:r>
              <a:rPr lang="cs-CZ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cs-CZ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cs-CZ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cs-CZ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cs-CZ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accelerometer.get_y</a:t>
            </a:r>
            <a:r>
              <a:rPr lang="cs-CZ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cs-CZ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cs-CZ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cs-CZ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cs-CZ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cs-CZ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 -1000):</a:t>
            </a:r>
          </a:p>
          <a:p>
            <a:r>
              <a:rPr lang="cs-CZ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ton = "C4"</a:t>
            </a:r>
          </a:p>
          <a:p>
            <a:r>
              <a:rPr lang="cs-CZ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cs-CZ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cs-CZ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cs-CZ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cs-CZ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 -700):</a:t>
            </a:r>
          </a:p>
          <a:p>
            <a:r>
              <a:rPr lang="cs-CZ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ton = "D4"</a:t>
            </a:r>
          </a:p>
          <a:p>
            <a:r>
              <a:rPr lang="cs-CZ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cs-CZ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cs-CZ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cs-CZ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cs-CZ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 - 400):</a:t>
            </a:r>
          </a:p>
          <a:p>
            <a:r>
              <a:rPr lang="cs-CZ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ton = "E4"</a:t>
            </a:r>
          </a:p>
          <a:p>
            <a:r>
              <a:rPr lang="cs-CZ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cs-CZ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cs-CZ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cs-CZ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cs-CZ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 -100):</a:t>
            </a:r>
          </a:p>
          <a:p>
            <a:r>
              <a:rPr lang="cs-CZ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ton = "F4"</a:t>
            </a:r>
          </a:p>
          <a:p>
            <a:r>
              <a:rPr lang="cs-CZ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cs-CZ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cs-CZ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cs-CZ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cs-CZ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 200):</a:t>
            </a:r>
          </a:p>
          <a:p>
            <a:r>
              <a:rPr lang="cs-CZ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ton = "G4"</a:t>
            </a:r>
          </a:p>
          <a:p>
            <a:r>
              <a:rPr lang="cs-CZ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cs-CZ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cs-CZ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cs-CZ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cs-CZ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 500):</a:t>
            </a:r>
          </a:p>
          <a:p>
            <a:r>
              <a:rPr lang="cs-CZ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ton = "A4"</a:t>
            </a:r>
          </a:p>
          <a:p>
            <a:r>
              <a:rPr lang="cs-CZ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cs-CZ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cs-CZ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cs-CZ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cs-CZ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 800):</a:t>
            </a:r>
          </a:p>
          <a:p>
            <a:r>
              <a:rPr lang="cs-CZ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ton = "B4"</a:t>
            </a:r>
          </a:p>
          <a:p>
            <a:r>
              <a:rPr lang="cs-CZ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cs-CZ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cs-CZ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cs-CZ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ton = "C5"</a:t>
            </a:r>
          </a:p>
          <a:p>
            <a:r>
              <a:rPr lang="cs-CZ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cs-CZ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cs-CZ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cs-CZ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cs-CZ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 -500):</a:t>
            </a:r>
          </a:p>
          <a:p>
            <a:r>
              <a:rPr lang="cs-CZ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nota = ton</a:t>
            </a:r>
          </a:p>
          <a:p>
            <a:r>
              <a:rPr lang="cs-CZ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cs-CZ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cs-CZ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cs-CZ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cs-CZ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 0):</a:t>
            </a:r>
          </a:p>
          <a:p>
            <a:r>
              <a:rPr lang="cs-CZ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nota = ton + ":2"</a:t>
            </a:r>
          </a:p>
          <a:p>
            <a:r>
              <a:rPr lang="cs-CZ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cs-CZ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cs-CZ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cs-CZ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cs-CZ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 500):</a:t>
            </a:r>
          </a:p>
          <a:p>
            <a:r>
              <a:rPr lang="cs-CZ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nota = ton + ":4" </a:t>
            </a:r>
          </a:p>
          <a:p>
            <a:r>
              <a:rPr lang="cs-CZ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cs-CZ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cs-CZ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cs-CZ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nota = ton + ":8"</a:t>
            </a:r>
          </a:p>
          <a:p>
            <a:r>
              <a:rPr lang="cs-CZ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cs-CZ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music.play</a:t>
            </a:r>
            <a:r>
              <a:rPr lang="cs-CZ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(nota)</a:t>
            </a:r>
          </a:p>
        </p:txBody>
      </p:sp>
    </p:spTree>
    <p:extLst>
      <p:ext uri="{BB962C8B-B14F-4D97-AF65-F5344CB8AC3E}">
        <p14:creationId xmlns:p14="http://schemas.microsoft.com/office/powerpoint/2010/main" val="4542121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</TotalTime>
  <Words>271</Words>
  <Application>Microsoft Macintosh PowerPoint</Application>
  <PresentationFormat>Vlastní</PresentationFormat>
  <Paragraphs>49</Paragraphs>
  <Slides>5</Slides>
  <Notes>0</Notes>
  <HiddenSlides>0</HiddenSlides>
  <MMClips>0</MMClips>
  <ScaleCrop>false</ScaleCrop>
  <HeadingPairs>
    <vt:vector size="8" baseType="variant">
      <vt:variant>
        <vt:lpstr>Použitá písma</vt:lpstr>
      </vt:variant>
      <vt:variant>
        <vt:i4>5</vt:i4>
      </vt:variant>
      <vt:variant>
        <vt:lpstr>Motiv</vt:lpstr>
      </vt:variant>
      <vt:variant>
        <vt:i4>2</vt:i4>
      </vt:variant>
      <vt:variant>
        <vt:lpstr>Vložené servery OLE</vt:lpstr>
      </vt:variant>
      <vt:variant>
        <vt:i4>1</vt:i4>
      </vt:variant>
      <vt:variant>
        <vt:lpstr>Nadpisy snímků</vt:lpstr>
      </vt:variant>
      <vt:variant>
        <vt:i4>5</vt:i4>
      </vt:variant>
    </vt:vector>
  </HeadingPairs>
  <TitlesOfParts>
    <vt:vector size="13" baseType="lpstr">
      <vt:lpstr>Arial</vt:lpstr>
      <vt:lpstr>Courier New</vt:lpstr>
      <vt:lpstr>Symbol</vt:lpstr>
      <vt:lpstr>Ubuntu</vt:lpstr>
      <vt:lpstr>Wingdings</vt:lpstr>
      <vt:lpstr>Office Theme</vt:lpstr>
      <vt:lpstr>Office Theme</vt:lpstr>
      <vt:lpstr>Dokument</vt:lpstr>
      <vt:lpstr>Prezentace aplikace PowerPoint</vt:lpstr>
      <vt:lpstr>Prezentace aplikace PowerPoint</vt:lpstr>
      <vt:lpstr>Prezentace aplikace PowerPoint</vt:lpstr>
      <vt:lpstr>Theremin</vt:lpstr>
      <vt:lpstr>Prezentace aplikace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Lush Green</dc:title>
  <dc:subject/>
  <dc:creator/>
  <dc:description/>
  <cp:lastModifiedBy>Pech Jiří Mgr. Ph.D.</cp:lastModifiedBy>
  <cp:revision>16</cp:revision>
  <dcterms:created xsi:type="dcterms:W3CDTF">2018-10-08T09:38:12Z</dcterms:created>
  <dcterms:modified xsi:type="dcterms:W3CDTF">2019-01-29T09:27:37Z</dcterms:modified>
  <dc:language>cs-CZ</dc:language>
</cp:coreProperties>
</file>