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59" r:id="rId5"/>
    <p:sldId id="261" r:id="rId6"/>
    <p:sldId id="260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0" d="100"/>
          <a:sy n="8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FFFFFF"/>
                </a:solidFill>
                <a:latin typeface="Ubuntu"/>
                <a:ea typeface="DejaVu Sans"/>
              </a:rPr>
              <a:t>4-3 </a:t>
            </a:r>
            <a:r>
              <a:rPr lang="cs-CZ" sz="4400" spc="-1" dirty="0" err="1">
                <a:solidFill>
                  <a:srgbClr val="FFFFFF"/>
                </a:solidFill>
                <a:latin typeface="Ubuntu"/>
                <a:ea typeface="DejaVu Sans"/>
              </a:rPr>
              <a:t>Kompass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Azimut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47537"/>
            <a:ext cx="9069120" cy="4803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ea typeface="DejaVu Sans"/>
              </a:rPr>
              <a:t>Co je to kompas, azimut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Kalibrace</a:t>
            </a:r>
          </a:p>
          <a:p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compass.calibrate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compass.heading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(1000) </a:t>
            </a:r>
            <a:endParaRPr lang="cs-CZ" sz="3200" b="0" strike="noStrike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32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Světová strana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15453"/>
            <a:ext cx="9069120" cy="5983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compass.calibrate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uhel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compass.heading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(uhel &lt; 46):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("S")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(uhel &lt; 136):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("V")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(uhel &lt; 226):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("J")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(uhel &lt; 316):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("Z")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("S")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(1000)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F0E52-705B-1743-BF50-A8512992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136315"/>
            <a:ext cx="9072000" cy="1261800"/>
          </a:xfrm>
        </p:spPr>
        <p:txBody>
          <a:bodyPr/>
          <a:lstStyle/>
          <a:p>
            <a:pPr algn="ctr"/>
            <a:r>
              <a:rPr lang="cs-CZ" dirty="0"/>
              <a:t>Práce s hodinovými ručičkami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4126C8C-F57E-8D42-B430-7AA1646AE852}"/>
              </a:ext>
            </a:extLst>
          </p:cNvPr>
          <p:cNvSpPr txBox="1"/>
          <p:nvPr/>
        </p:nvSpPr>
        <p:spPr>
          <a:xfrm>
            <a:off x="1" y="1398115"/>
            <a:ext cx="10266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uhel in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(0, 12):</a:t>
            </a:r>
          </a:p>
          <a:p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Image.ALL_CLOCKS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[uhel])</a:t>
            </a:r>
          </a:p>
          <a:p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652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Směr sever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97B665B-7853-B145-A2D1-5AD0E9977094}"/>
              </a:ext>
            </a:extLst>
          </p:cNvPr>
          <p:cNvSpPr txBox="1"/>
          <p:nvPr/>
        </p:nvSpPr>
        <p:spPr>
          <a:xfrm>
            <a:off x="576000" y="1796717"/>
            <a:ext cx="96451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compass.calibrate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uhel = ((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compass.heading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()-15) // 30)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Image.ALL_CLOCKS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[uhel])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210</Words>
  <Application>Microsoft Macintosh PowerPoint</Application>
  <PresentationFormat>Vlastní</PresentationFormat>
  <Paragraphs>39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Práce s hodinovými ručičkami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20</cp:revision>
  <dcterms:created xsi:type="dcterms:W3CDTF">2018-10-08T09:38:12Z</dcterms:created>
  <dcterms:modified xsi:type="dcterms:W3CDTF">2019-01-29T09:45:28Z</dcterms:modified>
  <dc:language>cs-CZ</dc:language>
</cp:coreProperties>
</file>