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FFFFFF"/>
                </a:solidFill>
                <a:latin typeface="Ubuntu"/>
                <a:ea typeface="DejaVu Sans"/>
              </a:rPr>
              <a:t>4</a:t>
            </a: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-4 Magnetické pole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Magnetické </a:t>
            </a: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pole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hodnota = 5000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compass.calibrate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pocatek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compass.get_field_strength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sila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compass.get_field_strength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(sila -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pocatek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&gt; hodnota: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(3000)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80</Words>
  <Application>Microsoft Macintosh PowerPoint</Application>
  <PresentationFormat>Vlastní</PresentationFormat>
  <Paragraphs>14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</vt:i4>
      </vt:variant>
    </vt:vector>
  </HeadingPairs>
  <TitlesOfParts>
    <vt:vector size="10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19</cp:revision>
  <dcterms:created xsi:type="dcterms:W3CDTF">2018-10-08T09:38:12Z</dcterms:created>
  <dcterms:modified xsi:type="dcterms:W3CDTF">2019-01-29T09:44:26Z</dcterms:modified>
  <dc:language>cs-CZ</dc:language>
</cp:coreProperties>
</file>