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ink/ink1.xml" ContentType="application/inkml+xml"/>
  <Override PartName="/ppt/tags/tag6.xml" ContentType="application/vnd.openxmlformats-officedocument.presentationml.tags+xml"/>
  <Override PartName="/ppt/ink/ink2.xml" ContentType="application/inkml+xml"/>
  <Override PartName="/ppt/tags/tag7.xml" ContentType="application/vnd.openxmlformats-officedocument.presentationml.tags+xml"/>
  <Override PartName="/ppt/ink/ink3.xml" ContentType="application/inkml+xml"/>
  <Override PartName="/ppt/tags/tag8.xml" ContentType="application/vnd.openxmlformats-officedocument.presentationml.tags+xml"/>
  <Override PartName="/ppt/ink/ink4.xml" ContentType="application/inkml+xml"/>
  <Override PartName="/ppt/tags/tag9.xml" ContentType="application/vnd.openxmlformats-officedocument.presentationml.tags+xml"/>
  <Override PartName="/ppt/ink/ink5.xml" ContentType="application/inkml+xml"/>
  <Override PartName="/ppt/tags/tag10.xml" ContentType="application/vnd.openxmlformats-officedocument.presentationml.tags+xml"/>
  <Override PartName="/ppt/tags/tag11.xml" ContentType="application/vnd.openxmlformats-officedocument.presentationml.tags+xml"/>
  <Override PartName="/ppt/ink/ink6.xml" ContentType="application/inkml+xml"/>
  <Override PartName="/ppt/tags/tag12.xml" ContentType="application/vnd.openxmlformats-officedocument.presentationml.tags+xml"/>
  <Override PartName="/ppt/ink/ink7.xml" ContentType="application/inkml+xml"/>
  <Override PartName="/ppt/tags/tag13.xml" ContentType="application/vnd.openxmlformats-officedocument.presentationml.tags+xml"/>
  <Override PartName="/ppt/ink/ink8.xml" ContentType="application/inkml+xml"/>
  <Override PartName="/ppt/tags/tag14.xml" ContentType="application/vnd.openxmlformats-officedocument.presentationml.tags+xml"/>
  <Override PartName="/ppt/tags/tag15.xml" ContentType="application/vnd.openxmlformats-officedocument.presentationml.tags+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7" r:id="rId2"/>
    <p:sldId id="272" r:id="rId3"/>
    <p:sldId id="275" r:id="rId4"/>
    <p:sldId id="281" r:id="rId5"/>
    <p:sldId id="282" r:id="rId6"/>
    <p:sldId id="264" r:id="rId7"/>
    <p:sldId id="283" r:id="rId8"/>
    <p:sldId id="273" r:id="rId9"/>
    <p:sldId id="276" r:id="rId10"/>
    <p:sldId id="277" r:id="rId11"/>
    <p:sldId id="274" r:id="rId12"/>
    <p:sldId id="284" r:id="rId13"/>
    <p:sldId id="279" r:id="rId14"/>
    <p:sldId id="280" r:id="rId15"/>
  </p:sldIdLst>
  <p:sldSz cx="12192000" cy="6858000"/>
  <p:notesSz cx="6858000" cy="9144000"/>
  <p:custDataLst>
    <p:tags r:id="rId1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3494EF32-27C5-4279-8387-56F871BE048D}">
          <p14:sldIdLst/>
        </p14:section>
        <p14:section name="Start" id="{E3C49FCE-B795-4C46-B778-300B8F388172}">
          <p14:sldIdLst>
            <p14:sldId id="267"/>
            <p14:sldId id="272"/>
            <p14:sldId id="275"/>
            <p14:sldId id="281"/>
            <p14:sldId id="282"/>
            <p14:sldId id="264"/>
            <p14:sldId id="283"/>
            <p14:sldId id="273"/>
            <p14:sldId id="276"/>
            <p14:sldId id="277"/>
            <p14:sldId id="274"/>
            <p14:sldId id="284"/>
          </p14:sldIdLst>
        </p14:section>
        <p14:section name="Konzert Feed" id="{F6C42BAD-4815-4D22-B3C5-70BFCEE3157F}">
          <p14:sldIdLst/>
        </p14:section>
        <p14:section name="Corontest Feed" id="{090AFAC8-F029-4E9B-9626-B1444DA3CDF1}">
          <p14:sldIdLst/>
        </p14:section>
        <p14:section name="Proberaum" id="{63786C19-4F02-497A-AF1F-C65DBDEE1A88}">
          <p14:sldIdLst/>
        </p14:section>
        <p14:section name="Mobil" id="{DFEAACAF-DB45-4675-A2E4-BDDDEA438993}">
          <p14:sldIdLst>
            <p14:sldId id="279"/>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nn Klophaus" initials="FK" lastIdx="2" clrIdx="0">
    <p:extLst>
      <p:ext uri="{19B8F6BF-5375-455C-9EA6-DF929625EA0E}">
        <p15:presenceInfo xmlns:p15="http://schemas.microsoft.com/office/powerpoint/2012/main" userId="667f0291b6e194a1" providerId="Windows Live"/>
      </p:ext>
    </p:extLst>
  </p:cmAuthor>
  <p:cmAuthor id="2" name="Finn Klophaus" initials="FK [2]" lastIdx="3" clrIdx="1">
    <p:extLst>
      <p:ext uri="{19B8F6BF-5375-455C-9EA6-DF929625EA0E}">
        <p15:presenceInfo xmlns:p15="http://schemas.microsoft.com/office/powerpoint/2012/main" userId="Finn Klophaus" providerId="None"/>
      </p:ext>
    </p:extLst>
  </p:cmAuthor>
  <p:cmAuthor id="3" name="Jan Reinhards" initials="JR" lastIdx="5" clrIdx="2">
    <p:extLst>
      <p:ext uri="{19B8F6BF-5375-455C-9EA6-DF929625EA0E}">
        <p15:presenceInfo xmlns:p15="http://schemas.microsoft.com/office/powerpoint/2012/main" userId="c2bd3670cf7df2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E2F0D9"/>
    <a:srgbClr val="EE7958"/>
    <a:srgbClr val="F15542"/>
    <a:srgbClr val="00045C"/>
    <a:srgbClr val="1BA1D7"/>
    <a:srgbClr val="FF3399"/>
    <a:srgbClr val="E6512C"/>
    <a:srgbClr val="FF95F7"/>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5" d="100"/>
          <a:sy n="115" d="100"/>
        </p:scale>
        <p:origin x="5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2T00:50:40.55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1944 673,'22'-23,"15"9,5 8,14 3,-1-2,0 2,6 1,4-2,8-1,2 2,6 1,0 1,2-2,1-2,10 0,-6 4,4-2,-4-2,6-1,-10 3,1-3,1-2,-9 5,-2-4,-5 3,-5-1,-4-4,-10 3,-4-2,1 5,-2-2,-18 3,-82 2,-35 0,32 0,-1 0,-27 0,-7 2,-7 3,48-4,-1-1,-3 3,-2-1,1-1,0-1,0 0,-1 0,-6 2,0 1,3-1,0 1,-2-1,-1 0,0 2,1-1,-2-3,1 1,3 2,2 0,1 0,2-1,1 0,1 1,-42 6,9-4,9-2,5-2,5 1,13 1,3 2,4-2,8-2,2-1,18 0,15-1,27-2,14-2,13 2,14-5,15 0,6-1,9 0,0 1,-40 3,1-1,1 1,0 1,1-1,1-2,5 1,0 0,1-1,1 0,3-1,1 2,-1-1,0 0,5-2,-1-1,-2 0,0 1,0 1,1-1,0 1,0 1,-2 2,0 0,-1 1,1-1,-3 0,0-1,-2 0,-1 0,1 1,0 0,-6 1,0 1,-2-1,0 0,-4 0,0 0,48 1,-16-2,-8 2,-8-2,-6 4,-6-4,-19 4,-30 1,-37 0,-20 0,-13 0,-18 4,-11 3,42-4,-1 0,-2 0,-1 0,-7 0,-1 0,0 0,0-1,-6 2,-1 0,-1-1,-1 1,-6 2,-2-1,1-1,-1-1,0 0,-2 1,-2 2,-2-1,2 1,-1-1,-5 1,1-1,0 0,0-1,3 2,-1-1,-4 1,0 1,2-1,0 2,-1-1,-1 0,5 0,-1 0,0-1,0 0,9 0,2-1,1-1,0 1,1 0,0 2,3-1,2 0,2 1,1-1,5-1,1 1,2-1,2-1,-2 0,2 0,-35 5,7-3,9 1,8-6,15 5,4 1,16-6,31 5,30-6,21 0,18 0,22-1,-39 0,0-1,3-1,1 0,3-1,1 0,5-1,1 0,6-1,2-2,-1 1,0 0,0 0,0 0,4 0,2 0,0 0,0 0,2-1,1 2,0-1,1 0,8-1,0 0,-7 0,0-1,2 0,0-1,2 2,0-1,-3-1,1 0,2 0,1 0,-2 0,0 0,-4-1,0 1,4 1,0 0,-7 1,-1 2,-1-1,1 0,-3 0,0 0,-1 0,-1 0,-4 0,-2 0,-2 0,-1 1,-2 2,-2-1,-6-1,-1 1,-1 2,-2 0,41-3,-13-1,-12 3,-7 2,-2-2,-21 2,-20-4,-32 7,-21 2,-17 2,-21 4,-18-2,42-4,-1 1,-2 2,-1-1,-11-1,-1 0,0 1,0-1,-5 2,-1-1,-3 1,-1 1,0-1,0 0,-3 0,0 1,-2-1,0 0,0 2,-1 0,-10 0,-1 1,4-2,1 1,-7 2,0-1,2-1,0-1,0 3,1 1,1-2,0 0,2 1,1 0,0 1,2 0,5-2,2-1,-3 2,1-1,2-1,2 2,2-1,1 1,6-3,1 1,5 2,1-1,4-2,2 0,-41 2,7 4,19-6,7 1,3 5,34-1,29 5,39-4,31-6,13-8,13-2,-42 1,1-1,4-2,2-1,7 1,2 1,4-2,0-1,-3 0,1 0,10 0,1 0,4 0,1-1,4-1,1-1,2 2,1-1,-33 2,0 0,1-1,2 1,0 0,0 0,1-1,0 1,1 0,1 1,0-1,0 0,-1 0,-1-1,0 0,2 1,0 0,0 1,0-1,-1 0,1 0,-1 1,1-1,-1 0,1 1,-1-1,1 2,-2 0,0 0,0 1,-1-1,1 0,-1 1,-1-1,1 0,-1 1,-1-1,0 0,-1 1,30-3,-2 1,-2 1,-1-1,-1 1,-1 1,-6 2,-1-1,0 0,-1-1,-4 0,-2 0,-4 0,-2 0,-1 2,-2 1,-9-1,-2-1,-4 2,-1 1,37 0,-10 0,-21-2,-6-2,-5 2,-42-4,-23 7,-27 4,-15-3,-31 10,42-8,-2 0,-4 0,-1 0,-7 1,-2 0,-3-1,-2-1,-3 0,0 1,-4 2,-1-1,0 1,-2 1,-8 0,-1 0,4 0,0 0,-6 0,1 0,0 0,0 0,-2 0,-1 0,3 0,0 0,-1 0,0 1,-1 1,1 1,6-3,0 1,-2 2,0 1,3-2,1 0,3 0,1 1,-1 0,2-1,8-1,1-2,3 1,1 0,5 0,1 0,3 0,1 0,-39 6,10-2,13-2,11-1,11 1,24-3,32-6,26 0,45 0,11-1,-37-1,1-1,7 0,2-2,9-1,1-2,2 1,0 0,2 0,1 0,10 0,1-1,2-1,0 1,6-2,1 1,1 0,1 1,-28 1,0 2,0-1,-1 0,0 1,1-1,1 0,1-1,-1 1,2 0,0 1,0-1,-2 1,0 0,0 0,1 0,-1 0,0 1,-1-1,-1 0,1 1,-2-1,0 0,1 1,0-1,0 0,1 1,31-3,-1 1,-3 1,-1 1,-6 1,0 1,2-1,-1 0,-8 1,-1-1,-4 1,-2 0,-3-2,-2 1,-5 3,-1-1,-5-1,-2-1,-4 2,-2 1,41 0,-11 0,-18 0,-7 0,-6 0,-37 9,-26 2,-30-2,-23-1,-27 3,42-6,-2-1,-6 2,-2-1,-2 0,-3-1,-8 3,-2-1,0-1,-1-1,-1 2,-2 1,-4 0,0 0,0-2,-1-1,-6 0,0 1,-2 0,-1 1,0 0,0 1,2-1,-1 2,3-2,0 2,0-1,1 0,5 0,-1 0,-2 0,2 0,9 0,2 0,3 0,1 0,1 1,1-2,8-1,1 0,0-1,1 1,6 0,3-1,-37 4,7 3,19-5,1 2,20-5,22 8,34-6,22-4,18-4,27 0,14-6,-44 4,2 0,5 2,1-1,8-3,1 1,1 1,1 1,1-2,1-1,4 0,1 0,1 1,1 0,3 0,1 1,-1 0,1 1,-3-2,1 1,5-1,0 1,-7-1,-1 1,1 1,1 0,-3 1,1 0,1-1,-2-2,-13 3,-1 0,-1 0,-1-1,-1 1,-1 0,-8 0,-1 2,-1 0,-2 2,39-1,-13 0,-9-5,-16 0,-4 2,-16 2,-29 1,-29 0,-20 1,-18 4,-23-2,34 0,-1 2,-5-1,-1-1,-3 1,-1 0,-8-1,0-1,-2 3,0-1,-3 0,-2-1,-5 1,-1 0,-1-2,0 1,-3 1,0 1,-2 0,0 1,1 0,-1 0,0-1,1 0,0-1,0 1,1 0,1 1,3 0,0 0,-2 1,2 0,5 0,1-1,4-1,0 1,3-2,2 1,4-1,3 0,6 1,1 1,4-2,0-1,-40 4,17-3,19-4,4 0,20 0,97-11,-13 5,5-2,14-2,1-1,-12 1,-1-1,6 1,1 0,3 0,1 0,8-2,1 1,2 0,0 2,2-2,1 1,2 0,1-1,-5 0,1-1,2 2,1 0,1-1,-1 0,-8 2,-1 1,0-2,0 1,-3 1,0 1,-4 0,-1 0,-4-1,-1 2,-2 1,-2 0,39-2,-10-1,-10 0,-10 5,-12-2,-25 4,-21 1,-29 0,-37 0,-20 0,-22 1,39 1,-2 1,-3-2,-4 1,-10 2,-4 1,-3 1,-1-1,-1 2,-3-1,24-3,-1 0,0 0,-33 2,1-1,30-1,0 1,0-1,-1-1,-1 1,-1-1,-4 2,-1 1,0-1,1-1,-1 0,0 0,1 1,-1 0,0 1,-1-1,-1 1,0 0,2-1,1 1,-1 0,1-1,1 1,-1 0,2-1,1 1,0 0,0-1,2 1,-1 0,-2-1,0 0,1 0,4 1,1-2,0 1,-32 0,2 1,5 1,2-1,0-1,3 0,10 0,4 0,4-1,1 0,4-1,3-1,-38 0,12-1,18 0,11 0,43-1,27-2,34-3,27-2,21-3,-35 3,2-1,6-1,2-1,4 0,2 0,6 2,1-1,5-1,1-1,4 0,1-1,2 0,0 0,3 1,0 0,-2 1,-2 1,2-1,-1 0,-1 0,0 0,-6 2,0 1,3-1,-1-1,-4 2,-1 1,-4-1,-1 2,-4 1,-3 0,-10 2,-3-1,-2 0,-2 0,45-4,-10 5,-25-2,-10 4,-31 1,-28 0,-27 0,-49 0,-13 1,39 1,-2 1,-11 0,-3 2,-4 1,-1 2,-4-1,-2 0,-6 0,-2 0,-5 2,-1 0,27-2,0-1,0 0,-1 0,1 0,-2-1,0 0,0 0,-1 1,-3 0,-1 0,0 0,-1 1,0 0,0 0,-1-1,0 1,1 0,1-1,0 1,0 0,-5 0,-1 0,2-1,8 0,1-1,0 1,0 0,1 1,0-1,1 0,1-1,0 1,-30 2,3 0,4-1,2 0,4-1,1 0,4 0,2-2,5 3,3-1,10-2,3-1,4 1,3 0,-38 1,17-4,14-1,25 0,26 0,25 0,36-6,22-5,18-4,-42 6,3-2,8-1,3-1,2 2,2 1,3-2,2 0,1 0,3 1,8-1,2 1,0-3,0 1,1 1,1-1,-1 1,0 1,-2 2,-1-1,2 0,0-1,0 0,0 1,-4 2,0-1,5-1,-1 0,-10 1,-2-1,-2 2,-1 1,-5 0,-1 2,1-1,-1 0,-8 2,-2 0,-6-1,-1 1,37-6,-12 7,-21-3,-2 0,-32 4,-19-3,-28 4,-35 2,-14 3,-14 0,33 1,-1 1,-6-1,-1-1,-5 2,-1 1,-3 0,-1 0,-8 2,0 1,0 0,0-1,-1 0,0-1,1 0,-2 0,-3 1,0 0,0 1,2-1,2 0,0-1,3 0,1 0,-2-1,1 0,7 0,2 0,0 0,1 0,4 0,1 0,3-3,2-1,-36 4,12-3,7 1,18 0,6-5,27-3,29-7,20 1,42-10,7 2,13-2,-34 11,3-1,6-1,2-1,0 0,1 1,1 2,0-1,3-1,0 0,4 1,0-1,0 2,-1-1,-1 0,-1 2,4 0,0 0,-5 0,0 0,0 0,-1 0,-2 0,0 0,-1 0,-1 0,-2 0,-1 0,-5 0,-2 0,44-7,-8 5,-21 1,-10 2,-8-5,-43 9,-27-1,-32 6,-25 7,26-4,-1 0,-5 1,0 2,-7 0,-2 0,-3-1,0 0,-4 1,-1 0,-4 0,0-1,0 1,-1 1,-1 2,-1-1,-3 0,0 1,0 0,1-1,2 1,0 0,4-1,0 0,-2 1,2 0,7-1,1-1,2 0,2 0,4 0,2 0,5 0,2 0,-36 7,14 0,13-4,11 2,7-1,25 0,21 3,29-6,28-4,13-9,10-3,11-4,-35 3,3 0,2-1,2 0,4 0,1 0,3 0,0 0,5-2,0-1,4 0,0 1,2 1,-1-1,-2 1,1 1,6-2,1-1,-7 1,-1-1,-2 2,1-1,-1 1,-1 1,0 2,-1 0,-4 1,-1 1,-5-1,-3 0,-4 0,-3 0,-3 2,-3 1,39-4,-11 4,-14 1,-18 0,-33 22,-32 6,-33 3,-34 0,-10-3,41-14,-2 1,-3 2,-2-1,-7-1,0-1,0 3,0-1,-4 0,0-2,-2 0,-1 0,-4 2,0 1,2 0,1-1,2-1,0-1,2-1,1-1,3 1,0-1,4-2,2 0,1 0,3 0,4 0,1 1,-44 7,16-4,12-1,11-4,14 3,17-5,24 2,24-4,35-10,13-6,15-4,11-4,-39 6,1 1,6 1,1 0,2 0,2-1,2 0,0 1,3-1,1 0,5-2,1 0,4 1,1 0,2 1,0 1,2-3,-1 1,-1 2,-1 0,-2 0,-1-1,-3 0,0 0,4 3,-1 1,-3-2,-2 1,-4 1,-1 1,-3-1,-1 2,-6 1,-1 0,-6 1,-1 0,-4 1,-1 0,42 0,-17-3,-18 1,-6 2,-11 2,-45 16,-28 4,-27-1,-21 0,31-9,-3 2,-8 0,-2 2,-4 0,-2-1,0 0,-1-1,-8 3,0-1,1-2,0-1,0 2,0 0,-3 0,0-1,3-2,0-1,0 1,2 1,2-2,0-1,6 0,1 0,2 0,2-1,9-1,2 1,-41 1,14 0,17-3,12-4,26 0,24-1,31-4,39-4,15-8,-35 7,2-1,6 1,2-1,9-1,2 0,9-1,2-2,1 1,2-1,3-2,1 1,1 1,1 1,-25 2,1 1,1-1,0 0,0 2,1-1,0 0,0 0,2 0,4 0,1-1,0 1,-4 1,-1 0,1 1,1-1,1 0,0 0,-2 1,1 0,-1 1,0 1,-1 1,0 0,-2 0,-1-1,0 1,-3 1,-2 0,1 0,30-2,-2 0,-6 0,-2 0,-1 0,-1 1,-8 1,-2 1,-8 1,-2 1,-5 1,-2 1,35 0,-10 0,-18 0,-18 4,-15 10,-30-1,-24 15,-28-2,-21 1,21-12,-4-1,-6 2,-3-1,-7 2,-1 0,-3 2,-2-2,-6 0,-3-1,-3 3,-1-1,-3-1,0 0,-2-2,0 1,-2 1,-1 0,-1-1,-1-1,4-1,2 0,5-1,0-1,1-3,2 1,9 0,3 1,1 0,2-1,5-2,1 1,6-2,1 1,-33 6,13-1,14-4,18 4,22-11,26 1,30-6,35-5,16-8,-35 6,3 1,8-2,1 0,7 0,1 0,3 2,2 0,8-2,1 0,4 0,1-1,3-1,0-1,4 0,0 0,2 2,2 1,-2-1,1 1,-30 4,0 1,0 0,29-5,-1 0,-1 1,1 0,-2 1,0 1,-8 0,0 0,2 1,-2 1,-4 0,-2 1,-4 0,-1 1,-6 2,-2 1,-8-2,-3 1,-3 1,-1 1,36 0,-13 0,-24 0,-4 0,-26 1,-25 4,-34 3,-49 6,38-7,-3 0,-4 0,-3 0,-11 3,-3-1,-2 1,-2-1,-2 0,-2-1,-5 0,0-1,-3 1,-1-2,-6 1,1 0,3 0,0-1,5-1,0-1,-1 2,1-1,5-2,1 0,2 0,2 0,5 1,1-1,2-1,1 0,12-1,2-2,-39 0,17-4,18 2,12-6,22-7,24-7,30-4,29 1,16 1,10 0,-36 9,1 2,5 0,1 0,4-3,3 0,2 0,2 1,0-1,2 1,7 0,1 0,-3 1,1 0,1 0,0 1,0 0,0 0,3-2,-1 1,-8 3,-1 2,-1-1,0-1,-1 3,-2-1,-4 1,-2 0,-4 1,-1 0,39-4,-17-1,-6 6,-9-3,-21 6,-26-6,-50 13,-44 0,-10 4,38-1,-1 0,-4-1,-2-1,-4 2,-2-1,0 0,-2 0,-4 1,-1 0,2-1,1-1,-3 2,1-1,-3 0,2 0,4 0,0 1,0-3,1 0,4 1,2-1,4 0,2 0,0 0,3-1,-35-1,7 2,14 2,10 0,14-5,25-2,21-2,23-3,30-4,4 1,4-1,13 0,3 1,1 0,5-1,-2-1,9-2,-3 1,-4 4,0-3,-14 2,-6 0,-9 0,-9-1,-7 7,-26-1,-25 5,-15 0,-33 2,-1 2,-1 6,-12 2,-1 2,-2 0,-2 0,1 0,5 0,0 0,6 0,2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2T00:50:40.55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1944 673,'22'-23,"15"9,5 8,14 3,-1-2,0 2,6 1,4-2,8-1,2 2,6 1,0 1,2-2,1-2,10 0,-6 4,4-2,-4-2,6-1,-10 3,1-3,1-2,-9 5,-2-4,-5 3,-5-1,-4-4,-10 3,-4-2,1 5,-2-2,-18 3,-82 2,-35 0,32 0,-1 0,-27 0,-7 2,-7 3,48-4,-1-1,-3 3,-2-1,1-1,0-1,0 0,-1 0,-6 2,0 1,3-1,0 1,-2-1,-1 0,0 2,1-1,-2-3,1 1,3 2,2 0,1 0,2-1,1 0,1 1,-42 6,9-4,9-2,5-2,5 1,13 1,3 2,4-2,8-2,2-1,18 0,15-1,27-2,14-2,13 2,14-5,15 0,6-1,9 0,0 1,-40 3,1-1,1 1,0 1,1-1,1-2,5 1,0 0,1-1,1 0,3-1,1 2,-1-1,0 0,5-2,-1-1,-2 0,0 1,0 1,1-1,0 1,0 1,-2 2,0 0,-1 1,1-1,-3 0,0-1,-2 0,-1 0,1 1,0 0,-6 1,0 1,-2-1,0 0,-4 0,0 0,48 1,-16-2,-8 2,-8-2,-6 4,-6-4,-19 4,-30 1,-37 0,-20 0,-13 0,-18 4,-11 3,42-4,-1 0,-2 0,-1 0,-7 0,-1 0,0 0,0-1,-6 2,-1 0,-1-1,-1 1,-6 2,-2-1,1-1,-1-1,0 0,-2 1,-2 2,-2-1,2 1,-1-1,-5 1,1-1,0 0,0-1,3 2,-1-1,-4 1,0 1,2-1,0 2,-1-1,-1 0,5 0,-1 0,0-1,0 0,9 0,2-1,1-1,0 1,1 0,0 2,3-1,2 0,2 1,1-1,5-1,1 1,2-1,2-1,-2 0,2 0,-35 5,7-3,9 1,8-6,15 5,4 1,16-6,31 5,30-6,21 0,18 0,22-1,-39 0,0-1,3-1,1 0,3-1,1 0,5-1,1 0,6-1,2-2,-1 1,0 0,0 0,0 0,4 0,2 0,0 0,0 0,2-1,1 2,0-1,1 0,8-1,0 0,-7 0,0-1,2 0,0-1,2 2,0-1,-3-1,1 0,2 0,1 0,-2 0,0 0,-4-1,0 1,4 1,0 0,-7 1,-1 2,-1-1,1 0,-3 0,0 0,-1 0,-1 0,-4 0,-2 0,-2 0,-1 1,-2 2,-2-1,-6-1,-1 1,-1 2,-2 0,41-3,-13-1,-12 3,-7 2,-2-2,-21 2,-20-4,-32 7,-21 2,-17 2,-21 4,-18-2,42-4,-1 1,-2 2,-1-1,-11-1,-1 0,0 1,0-1,-5 2,-1-1,-3 1,-1 1,0-1,0 0,-3 0,0 1,-2-1,0 0,0 2,-1 0,-10 0,-1 1,4-2,1 1,-7 2,0-1,2-1,0-1,0 3,1 1,1-2,0 0,2 1,1 0,0 1,2 0,5-2,2-1,-3 2,1-1,2-1,2 2,2-1,1 1,6-3,1 1,5 2,1-1,4-2,2 0,-41 2,7 4,19-6,7 1,3 5,34-1,29 5,39-4,31-6,13-8,13-2,-42 1,1-1,4-2,2-1,7 1,2 1,4-2,0-1,-3 0,1 0,10 0,1 0,4 0,1-1,4-1,1-1,2 2,1-1,-33 2,0 0,1-1,2 1,0 0,0 0,1-1,0 1,1 0,1 1,0-1,0 0,-1 0,-1-1,0 0,2 1,0 0,0 1,0-1,-1 0,1 0,-1 1,1-1,-1 0,1 1,-1-1,1 2,-2 0,0 0,0 1,-1-1,1 0,-1 1,-1-1,1 0,-1 1,-1-1,0 0,-1 1,30-3,-2 1,-2 1,-1-1,-1 1,-1 1,-6 2,-1-1,0 0,-1-1,-4 0,-2 0,-4 0,-2 0,-1 2,-2 1,-9-1,-2-1,-4 2,-1 1,37 0,-10 0,-21-2,-6-2,-5 2,-42-4,-23 7,-27 4,-15-3,-31 10,42-8,-2 0,-4 0,-1 0,-7 1,-2 0,-3-1,-2-1,-3 0,0 1,-4 2,-1-1,0 1,-2 1,-8 0,-1 0,4 0,0 0,-6 0,1 0,0 0,0 0,-2 0,-1 0,3 0,0 0,-1 0,0 1,-1 1,1 1,6-3,0 1,-2 2,0 1,3-2,1 0,3 0,1 1,-1 0,2-1,8-1,1-2,3 1,1 0,5 0,1 0,3 0,1 0,-39 6,10-2,13-2,11-1,11 1,24-3,32-6,26 0,45 0,11-1,-37-1,1-1,7 0,2-2,9-1,1-2,2 1,0 0,2 0,1 0,10 0,1-1,2-1,0 1,6-2,1 1,1 0,1 1,-28 1,0 2,0-1,-1 0,0 1,1-1,1 0,1-1,-1 1,2 0,0 1,0-1,-2 1,0 0,0 0,1 0,-1 0,0 1,-1-1,-1 0,1 1,-2-1,0 0,1 1,0-1,0 0,1 1,31-3,-1 1,-3 1,-1 1,-6 1,0 1,2-1,-1 0,-8 1,-1-1,-4 1,-2 0,-3-2,-2 1,-5 3,-1-1,-5-1,-2-1,-4 2,-2 1,41 0,-11 0,-18 0,-7 0,-6 0,-37 9,-26 2,-30-2,-23-1,-27 3,42-6,-2-1,-6 2,-2-1,-2 0,-3-1,-8 3,-2-1,0-1,-1-1,-1 2,-2 1,-4 0,0 0,0-2,-1-1,-6 0,0 1,-2 0,-1 1,0 0,0 1,2-1,-1 2,3-2,0 2,0-1,1 0,5 0,-1 0,-2 0,2 0,9 0,2 0,3 0,1 0,1 1,1-2,8-1,1 0,0-1,1 1,6 0,3-1,-37 4,7 3,19-5,1 2,20-5,22 8,34-6,22-4,18-4,27 0,14-6,-44 4,2 0,5 2,1-1,8-3,1 1,1 1,1 1,1-2,1-1,4 0,1 0,1 1,1 0,3 0,1 1,-1 0,1 1,-3-2,1 1,5-1,0 1,-7-1,-1 1,1 1,1 0,-3 1,1 0,1-1,-2-2,-13 3,-1 0,-1 0,-1-1,-1 1,-1 0,-8 0,-1 2,-1 0,-2 2,39-1,-13 0,-9-5,-16 0,-4 2,-16 2,-29 1,-29 0,-20 1,-18 4,-23-2,34 0,-1 2,-5-1,-1-1,-3 1,-1 0,-8-1,0-1,-2 3,0-1,-3 0,-2-1,-5 1,-1 0,-1-2,0 1,-3 1,0 1,-2 0,0 1,1 0,-1 0,0-1,1 0,0-1,0 1,1 0,1 1,3 0,0 0,-2 1,2 0,5 0,1-1,4-1,0 1,3-2,2 1,4-1,3 0,6 1,1 1,4-2,0-1,-40 4,17-3,19-4,4 0,20 0,97-11,-13 5,5-2,14-2,1-1,-12 1,-1-1,6 1,1 0,3 0,1 0,8-2,1 1,2 0,0 2,2-2,1 1,2 0,1-1,-5 0,1-1,2 2,1 0,1-1,-1 0,-8 2,-1 1,0-2,0 1,-3 1,0 1,-4 0,-1 0,-4-1,-1 2,-2 1,-2 0,39-2,-10-1,-10 0,-10 5,-12-2,-25 4,-21 1,-29 0,-37 0,-20 0,-22 1,39 1,-2 1,-3-2,-4 1,-10 2,-4 1,-3 1,-1-1,-1 2,-3-1,24-3,-1 0,0 0,-33 2,1-1,30-1,0 1,0-1,-1-1,-1 1,-1-1,-4 2,-1 1,0-1,1-1,-1 0,0 0,1 1,-1 0,0 1,-1-1,-1 1,0 0,2-1,1 1,-1 0,1-1,1 1,-1 0,2-1,1 1,0 0,0-1,2 1,-1 0,-2-1,0 0,1 0,4 1,1-2,0 1,-32 0,2 1,5 1,2-1,0-1,3 0,10 0,4 0,4-1,1 0,4-1,3-1,-38 0,12-1,18 0,11 0,43-1,27-2,34-3,27-2,21-3,-35 3,2-1,6-1,2-1,4 0,2 0,6 2,1-1,5-1,1-1,4 0,1-1,2 0,0 0,3 1,0 0,-2 1,-2 1,2-1,-1 0,-1 0,0 0,-6 2,0 1,3-1,-1-1,-4 2,-1 1,-4-1,-1 2,-4 1,-3 0,-10 2,-3-1,-2 0,-2 0,45-4,-10 5,-25-2,-10 4,-31 1,-28 0,-27 0,-49 0,-13 1,39 1,-2 1,-11 0,-3 2,-4 1,-1 2,-4-1,-2 0,-6 0,-2 0,-5 2,-1 0,27-2,0-1,0 0,-1 0,1 0,-2-1,0 0,0 0,-1 1,-3 0,-1 0,0 0,-1 1,0 0,0 0,-1-1,0 1,1 0,1-1,0 1,0 0,-5 0,-1 0,2-1,8 0,1-1,0 1,0 0,1 1,0-1,1 0,1-1,0 1,-30 2,3 0,4-1,2 0,4-1,1 0,4 0,2-2,5 3,3-1,10-2,3-1,4 1,3 0,-38 1,17-4,14-1,25 0,26 0,25 0,36-6,22-5,18-4,-42 6,3-2,8-1,3-1,2 2,2 1,3-2,2 0,1 0,3 1,8-1,2 1,0-3,0 1,1 1,1-1,-1 1,0 1,-2 2,-1-1,2 0,0-1,0 0,0 1,-4 2,0-1,5-1,-1 0,-10 1,-2-1,-2 2,-1 1,-5 0,-1 2,1-1,-1 0,-8 2,-2 0,-6-1,-1 1,37-6,-12 7,-21-3,-2 0,-32 4,-19-3,-28 4,-35 2,-14 3,-14 0,33 1,-1 1,-6-1,-1-1,-5 2,-1 1,-3 0,-1 0,-8 2,0 1,0 0,0-1,-1 0,0-1,1 0,-2 0,-3 1,0 0,0 1,2-1,2 0,0-1,3 0,1 0,-2-1,1 0,7 0,2 0,0 0,1 0,4 0,1 0,3-3,2-1,-36 4,12-3,7 1,18 0,6-5,27-3,29-7,20 1,42-10,7 2,13-2,-34 11,3-1,6-1,2-1,0 0,1 1,1 2,0-1,3-1,0 0,4 1,0-1,0 2,-1-1,-1 0,-1 2,4 0,0 0,-5 0,0 0,0 0,-1 0,-2 0,0 0,-1 0,-1 0,-2 0,-1 0,-5 0,-2 0,44-7,-8 5,-21 1,-10 2,-8-5,-43 9,-27-1,-32 6,-25 7,26-4,-1 0,-5 1,0 2,-7 0,-2 0,-3-1,0 0,-4 1,-1 0,-4 0,0-1,0 1,-1 1,-1 2,-1-1,-3 0,0 1,0 0,1-1,2 1,0 0,4-1,0 0,-2 1,2 0,7-1,1-1,2 0,2 0,4 0,2 0,5 0,2 0,-36 7,14 0,13-4,11 2,7-1,25 0,21 3,29-6,28-4,13-9,10-3,11-4,-35 3,3 0,2-1,2 0,4 0,1 0,3 0,0 0,5-2,0-1,4 0,0 1,2 1,-1-1,-2 1,1 1,6-2,1-1,-7 1,-1-1,-2 2,1-1,-1 1,-1 1,0 2,-1 0,-4 1,-1 1,-5-1,-3 0,-4 0,-3 0,-3 2,-3 1,39-4,-11 4,-14 1,-18 0,-33 22,-32 6,-33 3,-34 0,-10-3,41-14,-2 1,-3 2,-2-1,-7-1,0-1,0 3,0-1,-4 0,0-2,-2 0,-1 0,-4 2,0 1,2 0,1-1,2-1,0-1,2-1,1-1,3 1,0-1,4-2,2 0,1 0,3 0,4 0,1 1,-44 7,16-4,12-1,11-4,14 3,17-5,24 2,24-4,35-10,13-6,15-4,11-4,-39 6,1 1,6 1,1 0,2 0,2-1,2 0,0 1,3-1,1 0,5-2,1 0,4 1,1 0,2 1,0 1,2-3,-1 1,-1 2,-1 0,-2 0,-1-1,-3 0,0 0,4 3,-1 1,-3-2,-2 1,-4 1,-1 1,-3-1,-1 2,-6 1,-1 0,-6 1,-1 0,-4 1,-1 0,42 0,-17-3,-18 1,-6 2,-11 2,-45 16,-28 4,-27-1,-21 0,31-9,-3 2,-8 0,-2 2,-4 0,-2-1,0 0,-1-1,-8 3,0-1,1-2,0-1,0 2,0 0,-3 0,0-1,3-2,0-1,0 1,2 1,2-2,0-1,6 0,1 0,2 0,2-1,9-1,2 1,-41 1,14 0,17-3,12-4,26 0,24-1,31-4,39-4,15-8,-35 7,2-1,6 1,2-1,9-1,2 0,9-1,2-2,1 1,2-1,3-2,1 1,1 1,1 1,-25 2,1 1,1-1,0 0,0 2,1-1,0 0,0 0,2 0,4 0,1-1,0 1,-4 1,-1 0,1 1,1-1,1 0,0 0,-2 1,1 0,-1 1,0 1,-1 1,0 0,-2 0,-1-1,0 1,-3 1,-2 0,1 0,30-2,-2 0,-6 0,-2 0,-1 0,-1 1,-8 1,-2 1,-8 1,-2 1,-5 1,-2 1,35 0,-10 0,-18 0,-18 4,-15 10,-30-1,-24 15,-28-2,-21 1,21-12,-4-1,-6 2,-3-1,-7 2,-1 0,-3 2,-2-2,-6 0,-3-1,-3 3,-1-1,-3-1,0 0,-2-2,0 1,-2 1,-1 0,-1-1,-1-1,4-1,2 0,5-1,0-1,1-3,2 1,9 0,3 1,1 0,2-1,5-2,1 1,6-2,1 1,-33 6,13-1,14-4,18 4,22-11,26 1,30-6,35-5,16-8,-35 6,3 1,8-2,1 0,7 0,1 0,3 2,2 0,8-2,1 0,4 0,1-1,3-1,0-1,4 0,0 0,2 2,2 1,-2-1,1 1,-30 4,0 1,0 0,29-5,-1 0,-1 1,1 0,-2 1,0 1,-8 0,0 0,2 1,-2 1,-4 0,-2 1,-4 0,-1 1,-6 2,-2 1,-8-2,-3 1,-3 1,-1 1,36 0,-13 0,-24 0,-4 0,-26 1,-25 4,-34 3,-49 6,38-7,-3 0,-4 0,-3 0,-11 3,-3-1,-2 1,-2-1,-2 0,-2-1,-5 0,0-1,-3 1,-1-2,-6 1,1 0,3 0,0-1,5-1,0-1,-1 2,1-1,5-2,1 0,2 0,2 0,5 1,1-1,2-1,1 0,12-1,2-2,-39 0,17-4,18 2,12-6,22-7,24-7,30-4,29 1,16 1,10 0,-36 9,1 2,5 0,1 0,4-3,3 0,2 0,2 1,0-1,2 1,7 0,1 0,-3 1,1 0,1 0,0 1,0 0,0 0,3-2,-1 1,-8 3,-1 2,-1-1,0-1,-1 3,-2-1,-4 1,-2 0,-4 1,-1 0,39-4,-17-1,-6 6,-9-3,-21 6,-26-6,-50 13,-44 0,-10 4,38-1,-1 0,-4-1,-2-1,-4 2,-2-1,0 0,-2 0,-4 1,-1 0,2-1,1-1,-3 2,1-1,-3 0,2 0,4 0,0 1,0-3,1 0,4 1,2-1,4 0,2 0,0 0,3-1,-35-1,7 2,14 2,10 0,14-5,25-2,21-2,23-3,30-4,4 1,4-1,13 0,3 1,1 0,5-1,-2-1,9-2,-3 1,-4 4,0-3,-14 2,-6 0,-9 0,-9-1,-7 7,-26-1,-25 5,-15 0,-33 2,-1 2,-1 6,-12 2,-1 2,-2 0,-2 0,1 0,5 0,0 0,6 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2T00:50:40.55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1944 673,'22'-23,"15"9,5 8,14 3,-1-2,0 2,6 1,4-2,8-1,2 2,6 1,0 1,2-2,1-2,10 0,-6 4,4-2,-4-2,6-1,-10 3,1-3,1-2,-9 5,-2-4,-5 3,-5-1,-4-4,-10 3,-4-2,1 5,-2-2,-18 3,-82 2,-35 0,32 0,-1 0,-27 0,-7 2,-7 3,48-4,-1-1,-3 3,-2-1,1-1,0-1,0 0,-1 0,-6 2,0 1,3-1,0 1,-2-1,-1 0,0 2,1-1,-2-3,1 1,3 2,2 0,1 0,2-1,1 0,1 1,-42 6,9-4,9-2,5-2,5 1,13 1,3 2,4-2,8-2,2-1,18 0,15-1,27-2,14-2,13 2,14-5,15 0,6-1,9 0,0 1,-40 3,1-1,1 1,0 1,1-1,1-2,5 1,0 0,1-1,1 0,3-1,1 2,-1-1,0 0,5-2,-1-1,-2 0,0 1,0 1,1-1,0 1,0 1,-2 2,0 0,-1 1,1-1,-3 0,0-1,-2 0,-1 0,1 1,0 0,-6 1,0 1,-2-1,0 0,-4 0,0 0,48 1,-16-2,-8 2,-8-2,-6 4,-6-4,-19 4,-30 1,-37 0,-20 0,-13 0,-18 4,-11 3,42-4,-1 0,-2 0,-1 0,-7 0,-1 0,0 0,0-1,-6 2,-1 0,-1-1,-1 1,-6 2,-2-1,1-1,-1-1,0 0,-2 1,-2 2,-2-1,2 1,-1-1,-5 1,1-1,0 0,0-1,3 2,-1-1,-4 1,0 1,2-1,0 2,-1-1,-1 0,5 0,-1 0,0-1,0 0,9 0,2-1,1-1,0 1,1 0,0 2,3-1,2 0,2 1,1-1,5-1,1 1,2-1,2-1,-2 0,2 0,-35 5,7-3,9 1,8-6,15 5,4 1,16-6,31 5,30-6,21 0,18 0,22-1,-39 0,0-1,3-1,1 0,3-1,1 0,5-1,1 0,6-1,2-2,-1 1,0 0,0 0,0 0,4 0,2 0,0 0,0 0,2-1,1 2,0-1,1 0,8-1,0 0,-7 0,0-1,2 0,0-1,2 2,0-1,-3-1,1 0,2 0,1 0,-2 0,0 0,-4-1,0 1,4 1,0 0,-7 1,-1 2,-1-1,1 0,-3 0,0 0,-1 0,-1 0,-4 0,-2 0,-2 0,-1 1,-2 2,-2-1,-6-1,-1 1,-1 2,-2 0,41-3,-13-1,-12 3,-7 2,-2-2,-21 2,-20-4,-32 7,-21 2,-17 2,-21 4,-18-2,42-4,-1 1,-2 2,-1-1,-11-1,-1 0,0 1,0-1,-5 2,-1-1,-3 1,-1 1,0-1,0 0,-3 0,0 1,-2-1,0 0,0 2,-1 0,-10 0,-1 1,4-2,1 1,-7 2,0-1,2-1,0-1,0 3,1 1,1-2,0 0,2 1,1 0,0 1,2 0,5-2,2-1,-3 2,1-1,2-1,2 2,2-1,1 1,6-3,1 1,5 2,1-1,4-2,2 0,-41 2,7 4,19-6,7 1,3 5,34-1,29 5,39-4,31-6,13-8,13-2,-42 1,1-1,4-2,2-1,7 1,2 1,4-2,0-1,-3 0,1 0,10 0,1 0,4 0,1-1,4-1,1-1,2 2,1-1,-33 2,0 0,1-1,2 1,0 0,0 0,1-1,0 1,1 0,1 1,0-1,0 0,-1 0,-1-1,0 0,2 1,0 0,0 1,0-1,-1 0,1 0,-1 1,1-1,-1 0,1 1,-1-1,1 2,-2 0,0 0,0 1,-1-1,1 0,-1 1,-1-1,1 0,-1 1,-1-1,0 0,-1 1,30-3,-2 1,-2 1,-1-1,-1 1,-1 1,-6 2,-1-1,0 0,-1-1,-4 0,-2 0,-4 0,-2 0,-1 2,-2 1,-9-1,-2-1,-4 2,-1 1,37 0,-10 0,-21-2,-6-2,-5 2,-42-4,-23 7,-27 4,-15-3,-31 10,42-8,-2 0,-4 0,-1 0,-7 1,-2 0,-3-1,-2-1,-3 0,0 1,-4 2,-1-1,0 1,-2 1,-8 0,-1 0,4 0,0 0,-6 0,1 0,0 0,0 0,-2 0,-1 0,3 0,0 0,-1 0,0 1,-1 1,1 1,6-3,0 1,-2 2,0 1,3-2,1 0,3 0,1 1,-1 0,2-1,8-1,1-2,3 1,1 0,5 0,1 0,3 0,1 0,-39 6,10-2,13-2,11-1,11 1,24-3,32-6,26 0,45 0,11-1,-37-1,1-1,7 0,2-2,9-1,1-2,2 1,0 0,2 0,1 0,10 0,1-1,2-1,0 1,6-2,1 1,1 0,1 1,-28 1,0 2,0-1,-1 0,0 1,1-1,1 0,1-1,-1 1,2 0,0 1,0-1,-2 1,0 0,0 0,1 0,-1 0,0 1,-1-1,-1 0,1 1,-2-1,0 0,1 1,0-1,0 0,1 1,31-3,-1 1,-3 1,-1 1,-6 1,0 1,2-1,-1 0,-8 1,-1-1,-4 1,-2 0,-3-2,-2 1,-5 3,-1-1,-5-1,-2-1,-4 2,-2 1,41 0,-11 0,-18 0,-7 0,-6 0,-37 9,-26 2,-30-2,-23-1,-27 3,42-6,-2-1,-6 2,-2-1,-2 0,-3-1,-8 3,-2-1,0-1,-1-1,-1 2,-2 1,-4 0,0 0,0-2,-1-1,-6 0,0 1,-2 0,-1 1,0 0,0 1,2-1,-1 2,3-2,0 2,0-1,1 0,5 0,-1 0,-2 0,2 0,9 0,2 0,3 0,1 0,1 1,1-2,8-1,1 0,0-1,1 1,6 0,3-1,-37 4,7 3,19-5,1 2,20-5,22 8,34-6,22-4,18-4,27 0,14-6,-44 4,2 0,5 2,1-1,8-3,1 1,1 1,1 1,1-2,1-1,4 0,1 0,1 1,1 0,3 0,1 1,-1 0,1 1,-3-2,1 1,5-1,0 1,-7-1,-1 1,1 1,1 0,-3 1,1 0,1-1,-2-2,-13 3,-1 0,-1 0,-1-1,-1 1,-1 0,-8 0,-1 2,-1 0,-2 2,39-1,-13 0,-9-5,-16 0,-4 2,-16 2,-29 1,-29 0,-20 1,-18 4,-23-2,34 0,-1 2,-5-1,-1-1,-3 1,-1 0,-8-1,0-1,-2 3,0-1,-3 0,-2-1,-5 1,-1 0,-1-2,0 1,-3 1,0 1,-2 0,0 1,1 0,-1 0,0-1,1 0,0-1,0 1,1 0,1 1,3 0,0 0,-2 1,2 0,5 0,1-1,4-1,0 1,3-2,2 1,4-1,3 0,6 1,1 1,4-2,0-1,-40 4,17-3,19-4,4 0,20 0,97-11,-13 5,5-2,14-2,1-1,-12 1,-1-1,6 1,1 0,3 0,1 0,8-2,1 1,2 0,0 2,2-2,1 1,2 0,1-1,-5 0,1-1,2 2,1 0,1-1,-1 0,-8 2,-1 1,0-2,0 1,-3 1,0 1,-4 0,-1 0,-4-1,-1 2,-2 1,-2 0,39-2,-10-1,-10 0,-10 5,-12-2,-25 4,-21 1,-29 0,-37 0,-20 0,-22 1,39 1,-2 1,-3-2,-4 1,-10 2,-4 1,-3 1,-1-1,-1 2,-3-1,24-3,-1 0,0 0,-33 2,1-1,30-1,0 1,0-1,-1-1,-1 1,-1-1,-4 2,-1 1,0-1,1-1,-1 0,0 0,1 1,-1 0,0 1,-1-1,-1 1,0 0,2-1,1 1,-1 0,1-1,1 1,-1 0,2-1,1 1,0 0,0-1,2 1,-1 0,-2-1,0 0,1 0,4 1,1-2,0 1,-32 0,2 1,5 1,2-1,0-1,3 0,10 0,4 0,4-1,1 0,4-1,3-1,-38 0,12-1,18 0,11 0,43-1,27-2,34-3,27-2,21-3,-35 3,2-1,6-1,2-1,4 0,2 0,6 2,1-1,5-1,1-1,4 0,1-1,2 0,0 0,3 1,0 0,-2 1,-2 1,2-1,-1 0,-1 0,0 0,-6 2,0 1,3-1,-1-1,-4 2,-1 1,-4-1,-1 2,-4 1,-3 0,-10 2,-3-1,-2 0,-2 0,45-4,-10 5,-25-2,-10 4,-31 1,-28 0,-27 0,-49 0,-13 1,39 1,-2 1,-11 0,-3 2,-4 1,-1 2,-4-1,-2 0,-6 0,-2 0,-5 2,-1 0,27-2,0-1,0 0,-1 0,1 0,-2-1,0 0,0 0,-1 1,-3 0,-1 0,0 0,-1 1,0 0,0 0,-1-1,0 1,1 0,1-1,0 1,0 0,-5 0,-1 0,2-1,8 0,1-1,0 1,0 0,1 1,0-1,1 0,1-1,0 1,-30 2,3 0,4-1,2 0,4-1,1 0,4 0,2-2,5 3,3-1,10-2,3-1,4 1,3 0,-38 1,17-4,14-1,25 0,26 0,25 0,36-6,22-5,18-4,-42 6,3-2,8-1,3-1,2 2,2 1,3-2,2 0,1 0,3 1,8-1,2 1,0-3,0 1,1 1,1-1,-1 1,0 1,-2 2,-1-1,2 0,0-1,0 0,0 1,-4 2,0-1,5-1,-1 0,-10 1,-2-1,-2 2,-1 1,-5 0,-1 2,1-1,-1 0,-8 2,-2 0,-6-1,-1 1,37-6,-12 7,-21-3,-2 0,-32 4,-19-3,-28 4,-35 2,-14 3,-14 0,33 1,-1 1,-6-1,-1-1,-5 2,-1 1,-3 0,-1 0,-8 2,0 1,0 0,0-1,-1 0,0-1,1 0,-2 0,-3 1,0 0,0 1,2-1,2 0,0-1,3 0,1 0,-2-1,1 0,7 0,2 0,0 0,1 0,4 0,1 0,3-3,2-1,-36 4,12-3,7 1,18 0,6-5,27-3,29-7,20 1,42-10,7 2,13-2,-34 11,3-1,6-1,2-1,0 0,1 1,1 2,0-1,3-1,0 0,4 1,0-1,0 2,-1-1,-1 0,-1 2,4 0,0 0,-5 0,0 0,0 0,-1 0,-2 0,0 0,-1 0,-1 0,-2 0,-1 0,-5 0,-2 0,44-7,-8 5,-21 1,-10 2,-8-5,-43 9,-27-1,-32 6,-25 7,26-4,-1 0,-5 1,0 2,-7 0,-2 0,-3-1,0 0,-4 1,-1 0,-4 0,0-1,0 1,-1 1,-1 2,-1-1,-3 0,0 1,0 0,1-1,2 1,0 0,4-1,0 0,-2 1,2 0,7-1,1-1,2 0,2 0,4 0,2 0,5 0,2 0,-36 7,14 0,13-4,11 2,7-1,25 0,21 3,29-6,28-4,13-9,10-3,11-4,-35 3,3 0,2-1,2 0,4 0,1 0,3 0,0 0,5-2,0-1,4 0,0 1,2 1,-1-1,-2 1,1 1,6-2,1-1,-7 1,-1-1,-2 2,1-1,-1 1,-1 1,0 2,-1 0,-4 1,-1 1,-5-1,-3 0,-4 0,-3 0,-3 2,-3 1,39-4,-11 4,-14 1,-18 0,-33 22,-32 6,-33 3,-34 0,-10-3,41-14,-2 1,-3 2,-2-1,-7-1,0-1,0 3,0-1,-4 0,0-2,-2 0,-1 0,-4 2,0 1,2 0,1-1,2-1,0-1,2-1,1-1,3 1,0-1,4-2,2 0,1 0,3 0,4 0,1 1,-44 7,16-4,12-1,11-4,14 3,17-5,24 2,24-4,35-10,13-6,15-4,11-4,-39 6,1 1,6 1,1 0,2 0,2-1,2 0,0 1,3-1,1 0,5-2,1 0,4 1,1 0,2 1,0 1,2-3,-1 1,-1 2,-1 0,-2 0,-1-1,-3 0,0 0,4 3,-1 1,-3-2,-2 1,-4 1,-1 1,-3-1,-1 2,-6 1,-1 0,-6 1,-1 0,-4 1,-1 0,42 0,-17-3,-18 1,-6 2,-11 2,-45 16,-28 4,-27-1,-21 0,31-9,-3 2,-8 0,-2 2,-4 0,-2-1,0 0,-1-1,-8 3,0-1,1-2,0-1,0 2,0 0,-3 0,0-1,3-2,0-1,0 1,2 1,2-2,0-1,6 0,1 0,2 0,2-1,9-1,2 1,-41 1,14 0,17-3,12-4,26 0,24-1,31-4,39-4,15-8,-35 7,2-1,6 1,2-1,9-1,2 0,9-1,2-2,1 1,2-1,3-2,1 1,1 1,1 1,-25 2,1 1,1-1,0 0,0 2,1-1,0 0,0 0,2 0,4 0,1-1,0 1,-4 1,-1 0,1 1,1-1,1 0,0 0,-2 1,1 0,-1 1,0 1,-1 1,0 0,-2 0,-1-1,0 1,-3 1,-2 0,1 0,30-2,-2 0,-6 0,-2 0,-1 0,-1 1,-8 1,-2 1,-8 1,-2 1,-5 1,-2 1,35 0,-10 0,-18 0,-18 4,-15 10,-30-1,-24 15,-28-2,-21 1,21-12,-4-1,-6 2,-3-1,-7 2,-1 0,-3 2,-2-2,-6 0,-3-1,-3 3,-1-1,-3-1,0 0,-2-2,0 1,-2 1,-1 0,-1-1,-1-1,4-1,2 0,5-1,0-1,1-3,2 1,9 0,3 1,1 0,2-1,5-2,1 1,6-2,1 1,-33 6,13-1,14-4,18 4,22-11,26 1,30-6,35-5,16-8,-35 6,3 1,8-2,1 0,7 0,1 0,3 2,2 0,8-2,1 0,4 0,1-1,3-1,0-1,4 0,0 0,2 2,2 1,-2-1,1 1,-30 4,0 1,0 0,29-5,-1 0,-1 1,1 0,-2 1,0 1,-8 0,0 0,2 1,-2 1,-4 0,-2 1,-4 0,-1 1,-6 2,-2 1,-8-2,-3 1,-3 1,-1 1,36 0,-13 0,-24 0,-4 0,-26 1,-25 4,-34 3,-49 6,38-7,-3 0,-4 0,-3 0,-11 3,-3-1,-2 1,-2-1,-2 0,-2-1,-5 0,0-1,-3 1,-1-2,-6 1,1 0,3 0,0-1,5-1,0-1,-1 2,1-1,5-2,1 0,2 0,2 0,5 1,1-1,2-1,1 0,12-1,2-2,-39 0,17-4,18 2,12-6,22-7,24-7,30-4,29 1,16 1,10 0,-36 9,1 2,5 0,1 0,4-3,3 0,2 0,2 1,0-1,2 1,7 0,1 0,-3 1,1 0,1 0,0 1,0 0,0 0,3-2,-1 1,-8 3,-1 2,-1-1,0-1,-1 3,-2-1,-4 1,-2 0,-4 1,-1 0,39-4,-17-1,-6 6,-9-3,-21 6,-26-6,-50 13,-44 0,-10 4,38-1,-1 0,-4-1,-2-1,-4 2,-2-1,0 0,-2 0,-4 1,-1 0,2-1,1-1,-3 2,1-1,-3 0,2 0,4 0,0 1,0-3,1 0,4 1,2-1,4 0,2 0,0 0,3-1,-35-1,7 2,14 2,10 0,14-5,25-2,21-2,23-3,30-4,4 1,4-1,13 0,3 1,1 0,5-1,-2-1,9-2,-3 1,-4 4,0-3,-14 2,-6 0,-9 0,-9-1,-7 7,-26-1,-25 5,-15 0,-33 2,-1 2,-1 6,-12 2,-1 2,-2 0,-2 0,1 0,5 0,0 0,6 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2T00:50:40.55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1944 673,'22'-23,"15"9,5 8,14 3,-1-2,0 2,6 1,4-2,8-1,2 2,6 1,0 1,2-2,1-2,10 0,-6 4,4-2,-4-2,6-1,-10 3,1-3,1-2,-9 5,-2-4,-5 3,-5-1,-4-4,-10 3,-4-2,1 5,-2-2,-18 3,-82 2,-35 0,32 0,-1 0,-27 0,-7 2,-7 3,48-4,-1-1,-3 3,-2-1,1-1,0-1,0 0,-1 0,-6 2,0 1,3-1,0 1,-2-1,-1 0,0 2,1-1,-2-3,1 1,3 2,2 0,1 0,2-1,1 0,1 1,-42 6,9-4,9-2,5-2,5 1,13 1,3 2,4-2,8-2,2-1,18 0,15-1,27-2,14-2,13 2,14-5,15 0,6-1,9 0,0 1,-40 3,1-1,1 1,0 1,1-1,1-2,5 1,0 0,1-1,1 0,3-1,1 2,-1-1,0 0,5-2,-1-1,-2 0,0 1,0 1,1-1,0 1,0 1,-2 2,0 0,-1 1,1-1,-3 0,0-1,-2 0,-1 0,1 1,0 0,-6 1,0 1,-2-1,0 0,-4 0,0 0,48 1,-16-2,-8 2,-8-2,-6 4,-6-4,-19 4,-30 1,-37 0,-20 0,-13 0,-18 4,-11 3,42-4,-1 0,-2 0,-1 0,-7 0,-1 0,0 0,0-1,-6 2,-1 0,-1-1,-1 1,-6 2,-2-1,1-1,-1-1,0 0,-2 1,-2 2,-2-1,2 1,-1-1,-5 1,1-1,0 0,0-1,3 2,-1-1,-4 1,0 1,2-1,0 2,-1-1,-1 0,5 0,-1 0,0-1,0 0,9 0,2-1,1-1,0 1,1 0,0 2,3-1,2 0,2 1,1-1,5-1,1 1,2-1,2-1,-2 0,2 0,-35 5,7-3,9 1,8-6,15 5,4 1,16-6,31 5,30-6,21 0,18 0,22-1,-39 0,0-1,3-1,1 0,3-1,1 0,5-1,1 0,6-1,2-2,-1 1,0 0,0 0,0 0,4 0,2 0,0 0,0 0,2-1,1 2,0-1,1 0,8-1,0 0,-7 0,0-1,2 0,0-1,2 2,0-1,-3-1,1 0,2 0,1 0,-2 0,0 0,-4-1,0 1,4 1,0 0,-7 1,-1 2,-1-1,1 0,-3 0,0 0,-1 0,-1 0,-4 0,-2 0,-2 0,-1 1,-2 2,-2-1,-6-1,-1 1,-1 2,-2 0,41-3,-13-1,-12 3,-7 2,-2-2,-21 2,-20-4,-32 7,-21 2,-17 2,-21 4,-18-2,42-4,-1 1,-2 2,-1-1,-11-1,-1 0,0 1,0-1,-5 2,-1-1,-3 1,-1 1,0-1,0 0,-3 0,0 1,-2-1,0 0,0 2,-1 0,-10 0,-1 1,4-2,1 1,-7 2,0-1,2-1,0-1,0 3,1 1,1-2,0 0,2 1,1 0,0 1,2 0,5-2,2-1,-3 2,1-1,2-1,2 2,2-1,1 1,6-3,1 1,5 2,1-1,4-2,2 0,-41 2,7 4,19-6,7 1,3 5,34-1,29 5,39-4,31-6,13-8,13-2,-42 1,1-1,4-2,2-1,7 1,2 1,4-2,0-1,-3 0,1 0,10 0,1 0,4 0,1-1,4-1,1-1,2 2,1-1,-33 2,0 0,1-1,2 1,0 0,0 0,1-1,0 1,1 0,1 1,0-1,0 0,-1 0,-1-1,0 0,2 1,0 0,0 1,0-1,-1 0,1 0,-1 1,1-1,-1 0,1 1,-1-1,1 2,-2 0,0 0,0 1,-1-1,1 0,-1 1,-1-1,1 0,-1 1,-1-1,0 0,-1 1,30-3,-2 1,-2 1,-1-1,-1 1,-1 1,-6 2,-1-1,0 0,-1-1,-4 0,-2 0,-4 0,-2 0,-1 2,-2 1,-9-1,-2-1,-4 2,-1 1,37 0,-10 0,-21-2,-6-2,-5 2,-42-4,-23 7,-27 4,-15-3,-31 10,42-8,-2 0,-4 0,-1 0,-7 1,-2 0,-3-1,-2-1,-3 0,0 1,-4 2,-1-1,0 1,-2 1,-8 0,-1 0,4 0,0 0,-6 0,1 0,0 0,0 0,-2 0,-1 0,3 0,0 0,-1 0,0 1,-1 1,1 1,6-3,0 1,-2 2,0 1,3-2,1 0,3 0,1 1,-1 0,2-1,8-1,1-2,3 1,1 0,5 0,1 0,3 0,1 0,-39 6,10-2,13-2,11-1,11 1,24-3,32-6,26 0,45 0,11-1,-37-1,1-1,7 0,2-2,9-1,1-2,2 1,0 0,2 0,1 0,10 0,1-1,2-1,0 1,6-2,1 1,1 0,1 1,-28 1,0 2,0-1,-1 0,0 1,1-1,1 0,1-1,-1 1,2 0,0 1,0-1,-2 1,0 0,0 0,1 0,-1 0,0 1,-1-1,-1 0,1 1,-2-1,0 0,1 1,0-1,0 0,1 1,31-3,-1 1,-3 1,-1 1,-6 1,0 1,2-1,-1 0,-8 1,-1-1,-4 1,-2 0,-3-2,-2 1,-5 3,-1-1,-5-1,-2-1,-4 2,-2 1,41 0,-11 0,-18 0,-7 0,-6 0,-37 9,-26 2,-30-2,-23-1,-27 3,42-6,-2-1,-6 2,-2-1,-2 0,-3-1,-8 3,-2-1,0-1,-1-1,-1 2,-2 1,-4 0,0 0,0-2,-1-1,-6 0,0 1,-2 0,-1 1,0 0,0 1,2-1,-1 2,3-2,0 2,0-1,1 0,5 0,-1 0,-2 0,2 0,9 0,2 0,3 0,1 0,1 1,1-2,8-1,1 0,0-1,1 1,6 0,3-1,-37 4,7 3,19-5,1 2,20-5,22 8,34-6,22-4,18-4,27 0,14-6,-44 4,2 0,5 2,1-1,8-3,1 1,1 1,1 1,1-2,1-1,4 0,1 0,1 1,1 0,3 0,1 1,-1 0,1 1,-3-2,1 1,5-1,0 1,-7-1,-1 1,1 1,1 0,-3 1,1 0,1-1,-2-2,-13 3,-1 0,-1 0,-1-1,-1 1,-1 0,-8 0,-1 2,-1 0,-2 2,39-1,-13 0,-9-5,-16 0,-4 2,-16 2,-29 1,-29 0,-20 1,-18 4,-23-2,34 0,-1 2,-5-1,-1-1,-3 1,-1 0,-8-1,0-1,-2 3,0-1,-3 0,-2-1,-5 1,-1 0,-1-2,0 1,-3 1,0 1,-2 0,0 1,1 0,-1 0,0-1,1 0,0-1,0 1,1 0,1 1,3 0,0 0,-2 1,2 0,5 0,1-1,4-1,0 1,3-2,2 1,4-1,3 0,6 1,1 1,4-2,0-1,-40 4,17-3,19-4,4 0,20 0,97-11,-13 5,5-2,14-2,1-1,-12 1,-1-1,6 1,1 0,3 0,1 0,8-2,1 1,2 0,0 2,2-2,1 1,2 0,1-1,-5 0,1-1,2 2,1 0,1-1,-1 0,-8 2,-1 1,0-2,0 1,-3 1,0 1,-4 0,-1 0,-4-1,-1 2,-2 1,-2 0,39-2,-10-1,-10 0,-10 5,-12-2,-25 4,-21 1,-29 0,-37 0,-20 0,-22 1,39 1,-2 1,-3-2,-4 1,-10 2,-4 1,-3 1,-1-1,-1 2,-3-1,24-3,-1 0,0 0,-33 2,1-1,30-1,0 1,0-1,-1-1,-1 1,-1-1,-4 2,-1 1,0-1,1-1,-1 0,0 0,1 1,-1 0,0 1,-1-1,-1 1,0 0,2-1,1 1,-1 0,1-1,1 1,-1 0,2-1,1 1,0 0,0-1,2 1,-1 0,-2-1,0 0,1 0,4 1,1-2,0 1,-32 0,2 1,5 1,2-1,0-1,3 0,10 0,4 0,4-1,1 0,4-1,3-1,-38 0,12-1,18 0,11 0,43-1,27-2,34-3,27-2,21-3,-35 3,2-1,6-1,2-1,4 0,2 0,6 2,1-1,5-1,1-1,4 0,1-1,2 0,0 0,3 1,0 0,-2 1,-2 1,2-1,-1 0,-1 0,0 0,-6 2,0 1,3-1,-1-1,-4 2,-1 1,-4-1,-1 2,-4 1,-3 0,-10 2,-3-1,-2 0,-2 0,45-4,-10 5,-25-2,-10 4,-31 1,-28 0,-27 0,-49 0,-13 1,39 1,-2 1,-11 0,-3 2,-4 1,-1 2,-4-1,-2 0,-6 0,-2 0,-5 2,-1 0,27-2,0-1,0 0,-1 0,1 0,-2-1,0 0,0 0,-1 1,-3 0,-1 0,0 0,-1 1,0 0,0 0,-1-1,0 1,1 0,1-1,0 1,0 0,-5 0,-1 0,2-1,8 0,1-1,0 1,0 0,1 1,0-1,1 0,1-1,0 1,-30 2,3 0,4-1,2 0,4-1,1 0,4 0,2-2,5 3,3-1,10-2,3-1,4 1,3 0,-38 1,17-4,14-1,25 0,26 0,25 0,36-6,22-5,18-4,-42 6,3-2,8-1,3-1,2 2,2 1,3-2,2 0,1 0,3 1,8-1,2 1,0-3,0 1,1 1,1-1,-1 1,0 1,-2 2,-1-1,2 0,0-1,0 0,0 1,-4 2,0-1,5-1,-1 0,-10 1,-2-1,-2 2,-1 1,-5 0,-1 2,1-1,-1 0,-8 2,-2 0,-6-1,-1 1,37-6,-12 7,-21-3,-2 0,-32 4,-19-3,-28 4,-35 2,-14 3,-14 0,33 1,-1 1,-6-1,-1-1,-5 2,-1 1,-3 0,-1 0,-8 2,0 1,0 0,0-1,-1 0,0-1,1 0,-2 0,-3 1,0 0,0 1,2-1,2 0,0-1,3 0,1 0,-2-1,1 0,7 0,2 0,0 0,1 0,4 0,1 0,3-3,2-1,-36 4,12-3,7 1,18 0,6-5,27-3,29-7,20 1,42-10,7 2,13-2,-34 11,3-1,6-1,2-1,0 0,1 1,1 2,0-1,3-1,0 0,4 1,0-1,0 2,-1-1,-1 0,-1 2,4 0,0 0,-5 0,0 0,0 0,-1 0,-2 0,0 0,-1 0,-1 0,-2 0,-1 0,-5 0,-2 0,44-7,-8 5,-21 1,-10 2,-8-5,-43 9,-27-1,-32 6,-25 7,26-4,-1 0,-5 1,0 2,-7 0,-2 0,-3-1,0 0,-4 1,-1 0,-4 0,0-1,0 1,-1 1,-1 2,-1-1,-3 0,0 1,0 0,1-1,2 1,0 0,4-1,0 0,-2 1,2 0,7-1,1-1,2 0,2 0,4 0,2 0,5 0,2 0,-36 7,14 0,13-4,11 2,7-1,25 0,21 3,29-6,28-4,13-9,10-3,11-4,-35 3,3 0,2-1,2 0,4 0,1 0,3 0,0 0,5-2,0-1,4 0,0 1,2 1,-1-1,-2 1,1 1,6-2,1-1,-7 1,-1-1,-2 2,1-1,-1 1,-1 1,0 2,-1 0,-4 1,-1 1,-5-1,-3 0,-4 0,-3 0,-3 2,-3 1,39-4,-11 4,-14 1,-18 0,-33 22,-32 6,-33 3,-34 0,-10-3,41-14,-2 1,-3 2,-2-1,-7-1,0-1,0 3,0-1,-4 0,0-2,-2 0,-1 0,-4 2,0 1,2 0,1-1,2-1,0-1,2-1,1-1,3 1,0-1,4-2,2 0,1 0,3 0,4 0,1 1,-44 7,16-4,12-1,11-4,14 3,17-5,24 2,24-4,35-10,13-6,15-4,11-4,-39 6,1 1,6 1,1 0,2 0,2-1,2 0,0 1,3-1,1 0,5-2,1 0,4 1,1 0,2 1,0 1,2-3,-1 1,-1 2,-1 0,-2 0,-1-1,-3 0,0 0,4 3,-1 1,-3-2,-2 1,-4 1,-1 1,-3-1,-1 2,-6 1,-1 0,-6 1,-1 0,-4 1,-1 0,42 0,-17-3,-18 1,-6 2,-11 2,-45 16,-28 4,-27-1,-21 0,31-9,-3 2,-8 0,-2 2,-4 0,-2-1,0 0,-1-1,-8 3,0-1,1-2,0-1,0 2,0 0,-3 0,0-1,3-2,0-1,0 1,2 1,2-2,0-1,6 0,1 0,2 0,2-1,9-1,2 1,-41 1,14 0,17-3,12-4,26 0,24-1,31-4,39-4,15-8,-35 7,2-1,6 1,2-1,9-1,2 0,9-1,2-2,1 1,2-1,3-2,1 1,1 1,1 1,-25 2,1 1,1-1,0 0,0 2,1-1,0 0,0 0,2 0,4 0,1-1,0 1,-4 1,-1 0,1 1,1-1,1 0,0 0,-2 1,1 0,-1 1,0 1,-1 1,0 0,-2 0,-1-1,0 1,-3 1,-2 0,1 0,30-2,-2 0,-6 0,-2 0,-1 0,-1 1,-8 1,-2 1,-8 1,-2 1,-5 1,-2 1,35 0,-10 0,-18 0,-18 4,-15 10,-30-1,-24 15,-28-2,-21 1,21-12,-4-1,-6 2,-3-1,-7 2,-1 0,-3 2,-2-2,-6 0,-3-1,-3 3,-1-1,-3-1,0 0,-2-2,0 1,-2 1,-1 0,-1-1,-1-1,4-1,2 0,5-1,0-1,1-3,2 1,9 0,3 1,1 0,2-1,5-2,1 1,6-2,1 1,-33 6,13-1,14-4,18 4,22-11,26 1,30-6,35-5,16-8,-35 6,3 1,8-2,1 0,7 0,1 0,3 2,2 0,8-2,1 0,4 0,1-1,3-1,0-1,4 0,0 0,2 2,2 1,-2-1,1 1,-30 4,0 1,0 0,29-5,-1 0,-1 1,1 0,-2 1,0 1,-8 0,0 0,2 1,-2 1,-4 0,-2 1,-4 0,-1 1,-6 2,-2 1,-8-2,-3 1,-3 1,-1 1,36 0,-13 0,-24 0,-4 0,-26 1,-25 4,-34 3,-49 6,38-7,-3 0,-4 0,-3 0,-11 3,-3-1,-2 1,-2-1,-2 0,-2-1,-5 0,0-1,-3 1,-1-2,-6 1,1 0,3 0,0-1,5-1,0-1,-1 2,1-1,5-2,1 0,2 0,2 0,5 1,1-1,2-1,1 0,12-1,2-2,-39 0,17-4,18 2,12-6,22-7,24-7,30-4,29 1,16 1,10 0,-36 9,1 2,5 0,1 0,4-3,3 0,2 0,2 1,0-1,2 1,7 0,1 0,-3 1,1 0,1 0,0 1,0 0,0 0,3-2,-1 1,-8 3,-1 2,-1-1,0-1,-1 3,-2-1,-4 1,-2 0,-4 1,-1 0,39-4,-17-1,-6 6,-9-3,-21 6,-26-6,-50 13,-44 0,-10 4,38-1,-1 0,-4-1,-2-1,-4 2,-2-1,0 0,-2 0,-4 1,-1 0,2-1,1-1,-3 2,1-1,-3 0,2 0,4 0,0 1,0-3,1 0,4 1,2-1,4 0,2 0,0 0,3-1,-35-1,7 2,14 2,10 0,14-5,25-2,21-2,23-3,30-4,4 1,4-1,13 0,3 1,1 0,5-1,-2-1,9-2,-3 1,-4 4,0-3,-14 2,-6 0,-9 0,-9-1,-7 7,-26-1,-25 5,-15 0,-33 2,-1 2,-1 6,-12 2,-1 2,-2 0,-2 0,1 0,5 0,0 0,6 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2T12:58:04.470"/>
    </inkml:context>
    <inkml:brush xml:id="br0">
      <inkml:brushProperty name="width" value="0.2" units="cm"/>
      <inkml:brushProperty name="height" value="0.4" units="cm"/>
      <inkml:brushProperty name="color" value="#FFFFFF"/>
      <inkml:brushProperty name="tip" value="rectangle"/>
      <inkml:brushProperty name="rasterOp" value="maskPen"/>
    </inkml:brush>
  </inkml:definitions>
  <inkml:trace contextRef="#ctx0" brushRef="#br0">2191 758,'25'-26,"16"11,7 8,15 4,-1-3,0 3,6 0,6-1,8-2,2 3,8 1,-1 0,2-1,2-3,11 1,-7 4,5-3,-5-1,7-2,-11 3,0-2,2-3,-10 5,-2-4,-6 4,-6-2,-4-4,-12 3,-4-2,1 6,-2-3,-21 4,-91 2,-41 0,37 0,-1 0,-31 0,-8 2,-7 4,53-5,0-1,-4 3,-3 0,2-2,0-1,0 0,-1 0,-7 2,0 2,3-2,1 1,-3-1,-1 1,0 1,1 0,-2-4,1 1,3 2,3 0,1 1,2-2,1 0,1 2,-47 6,10-5,10-1,6-3,6 1,14 2,3 1,5-1,9-3,3-1,19 0,18-1,30-3,15-1,16 1,15-5,17 0,7-1,10 0,0 1,-46 3,2 0,1 0,1 1,0 0,1-3,6 1,0 0,1-1,2 1,2-2,2 2,-1-1,-1 0,6-2,0-1,-4-1,1 2,0 1,1-1,0 1,0 1,-2 2,0 1,-2 0,2 0,-3-1,-1-1,-2 1,-1-1,1 1,0 1,-6 0,-1 2,-2-2,0 1,-4-1,-1 1,55 0,-18-1,-10 1,-8-1,-7 3,-7-3,-21 4,-34 1,-42 0,-23 0,-14 0,-20 4,-12 4,46-5,0 1,-3-1,-1 1,-8-1,0 0,-1 1,0-2,-7 2,-1 1,0-2,-2 2,-7 2,-2-2,1 0,-1-2,0 1,-3 0,-1 3,-3-2,3 2,-2-1,-5 1,0-2,1 1,0-2,3 3,-1-1,-4 1,0 0,1 0,1 2,-1-1,-1 0,5 0,-1 0,0-1,0-1,10 1,3-1,0-2,1 2,1-1,-1 3,5-1,1 0,3 1,0-1,7-2,0 2,3-1,2-2,-2 1,2-1,-40 6,9-3,9 1,10-7,17 6,4 1,18-7,35 6,33-7,25 0,20 0,24-2,-43 1,-1-1,4-1,1-1,4 0,1-1,5 0,1-1,7-1,3-2,-2 1,0 0,1 1,-1-1,5 0,2 0,0 0,0 0,2-1,1 2,1-1,0 1,10-2,-1 0,-7-1,0 0,2 0,0-1,2 2,0-1,-3-1,1-1,2 1,1 0,-2-1,0 1,-4-1,-1 1,5 0,0 1,-8 1,-1 2,-1 0,1-1,-3 0,0 0,-2 0,0 0,-5 0,-3 0,-1 0,-2 2,-2 1,-3 0,-6-2,-1 1,-1 3,-2-1,45-2,-14-2,-13 3,-9 3,-1-3,-25 3,-21-5,-37 9,-24 1,-19 3,-23 4,-21-2,48-5,-2 2,-1 1,-2 0,-12-2,-2 1,1 1,0-2,-6 3,-2-2,-2 2,-2 1,1-1,-1 0,-3-1,0 2,-2-1,-1 0,1 2,-1 0,-12 0,-1 1,5-2,1 1,-8 2,0-1,2-1,0-1,0 3,1 2,2-3,-1 0,3 1,1 1,0 0,2 0,6-1,2-2,-4 2,2-1,2-1,2 2,2-1,2 2,6-4,2 1,5 2,1-1,5-2,2 0,-46 2,8 5,21-7,8 1,3 5,39 0,32 5,45-4,34-8,15-8,14-2,-46 1,0-2,5-1,2-2,8 1,2 2,5-3,0-1,-4 0,2 0,10 0,2 1,5-1,0-1,5-2,2 0,1 2,2-1,-38 2,0 0,2-1,2 1,-1 0,1 1,1-2,0 1,1 0,1 1,0-1,0 0,-1 0,-1-1,0 0,2 1,0 1,0 0,1-1,-2 0,1 0,-1 1,1-1,-1 1,1 0,-1-1,1 2,-2 1,0-1,0 2,-1-2,1 0,-2 2,0-2,1 1,-2 0,0-1,-1 1,0 0,33-3,-2 2,-3 0,0-1,-2 2,0 0,-8 3,0-2,-1 1,-1-1,-4-1,-2 0,-5 1,-3-1,0 3,-3 1,-9-1,-3-2,-5 3,-1 1,43 0,-13 0,-23-2,-6-2,-7 1,-46-3,-27 7,-30 4,-17-2,-34 10,46-8,-2-1,-4 1,-1-1,-8 2,-3-1,-3 0,-2-2,-3 1,-1 0,-4 3,-1-1,0 0,-3 2,-8 0,-2 0,5 0,0 0,-7 0,2 0,-1-1,0 1,-2 0,-1 0,4 0,-1 0,-1 0,0 1,0 1,0 1,7-3,0 1,-3 2,1 2,3-3,1 0,4 0,1 1,-2 1,3-2,9-1,1-2,3 1,2-1,5 1,1 0,4 0,1 0,-45 7,13-3,13-2,13-1,13 1,26-3,37-7,29 0,51 0,12-1,-42-1,2-2,7 1,3-3,9 0,2-3,2 1,0 0,3 0,0 0,12 0,1-1,2-1,0 1,7-2,1 1,2-1,0 2,-31 1,-1 3,1-2,-1 0,-1 2,2-2,1 0,1-1,-1 1,2 1,0 0,0-1,-2 2,0-1,0 0,1 1,-1-1,0 2,-1-2,-2 0,2 2,-3-2,1 1,1 0,-1-1,1 1,1 0,34-3,0 2,-4 0,-1 2,-7 0,1 2,1-1,0-1,-10 2,-1-1,-4 0,-2 1,-4-3,-2 2,-6 3,-1-1,-5-1,-3-2,-4 3,-3 1,47 0,-13 0,-20 0,-8 0,-7 0,-41 10,-30 3,-33-3,-26-1,-31 3,47-6,-1-2,-8 3,-2-1,-2-1,-3 0,-9 3,-3-1,0-2,-1 0,0 2,-4 0,-3 1,-1 0,0-2,0-2,-8 1,1 0,-3 1,-1 1,0 0,0 1,2-2,-1 3,4-2,0 2,-1-1,2 0,5 0,-1 0,-2 0,3-1,9 1,3 0,3 0,1 0,1 1,1-2,10-2,0 1,1-1,0 0,8 1,3-2,-42 5,8 4,21-7,1 3,24-5,23 8,40-6,23-5,22-4,29-1,17-6,-50 4,2 1,6 1,0 0,10-4,1 1,1 2,2 0,0-2,2 0,4-1,1 0,1 1,1 0,4 0,1 2,-1-1,1 2,-4-3,2 1,5 0,1 0,-9-1,-1 2,2 0,0 0,-3 2,2 0,0-2,-2-2,-14 4,-2 0,-1-1,0 0,-2 0,-2 1,-8 0,-1 2,-1-1,-3 4,44-2,-14 0,-11-6,-17 0,-5 3,-18 2,-33 1,-32 0,-23 1,-21 5,-25-3,38 0,-1 3,-5-2,-2 0,-3 0,-1 1,-10-2,1-1,-2 4,-1-1,-3-1,-2-1,-6 2,-1 0,-1-3,0 1,-3 2,-1 0,-1 1,-1 1,1-1,0 1,-1-1,2-1,-1 0,0 1,2-1,1 2,3 0,0 0,-2 0,2 1,6 0,0-1,6-1,-1 0,4-1,2 0,4 0,4 0,7 0,1 2,4-3,0 0,-45 4,20-4,20-4,6 0,22 0,109-12,-15 5,6-2,16-2,1-2,-13 2,-2-1,7 0,1 1,4 0,1 0,9-3,0 2,4-1,-1 3,2-2,2 0,1 1,2-1,-5-1,0 0,3 2,1-1,0 0,0 0,-9 1,-1 2,-1-2,1 1,-4 1,0 1,-4 0,-1 0,-5-1,-1 3,-2 0,-3 0,45-2,-12-1,-11 0,-12 6,-13-3,-28 5,-23 1,-34 0,-41 0,-22 0,-26 1,45 2,-3 0,-3-2,-5 1,-11 3,-4 1,-4 0,-1 0,-1 2,-3-1,26-4,0 0,-1 1,-36 1,0 0,34-2,0 2,1-2,-2-1,-1 2,-1-2,-5 2,-1 2,0-1,2-2,-2 0,0 1,2 0,-2 1,0 0,-1 0,-1 1,0-1,2 0,2 0,-2 1,1-2,2 2,-2 0,3-2,0 2,1 0,0-2,2 2,-1-1,-3 0,1-1,1 1,4 0,1-1,1 0,-37 1,3 1,5 0,2 0,1-2,3 1,11-1,4 1,5-2,2 1,3-2,4-1,-42 0,13-1,20 0,12 0,49-1,31-2,37-4,31-2,24-3,-39 3,1-2,8 0,1-1,5-1,3 1,6 2,1-2,6 0,1-1,5-1,0-1,3 1,0-1,4 2,-1-1,-2 2,-2 0,2 0,-1 0,-1-1,-1 1,-6 2,0 1,4-1,-2-2,-4 3,-1 1,-5-1,-1 3,-5 0,-3 0,-11 3,-3-2,-3 1,-2-1,51-4,-12 6,-28-3,-11 5,-35 1,-31 0,-31 0,-55 0,-15 1,44 2,-2 0,-12 0,-4 3,-5 1,0 2,-5-1,-3 0,-6-1,-2 1,-6 2,-1 1,30-3,1-2,-1 1,-1 0,2 0,-3-2,0 1,0-1,-1 2,-3 0,-2 0,1 0,-2 0,0 1,1 0,-2-1,0 1,2 0,0-2,1 2,-1 0,-5 0,-1 0,2-1,9 0,1-2,0 2,0 0,1 1,0-2,2 1,0-1,1 1,-35 2,5 0,3-2,3 1,4-1,2 0,4 0,2-3,6 4,3-1,12-3,2 0,6 0,3 1,-43 0,19-4,16-1,28 0,29 0,29 0,40-6,25-7,20-4,-47 7,3-2,9-2,4 0,2 1,2 2,3-3,3 1,1-1,3 2,9-2,3 2,0-4,-1 2,2 0,1 0,-2 0,1 2,-3 1,0 0,1 0,1-1,-1-1,1 2,-5 2,0-1,6-2,-2 1,-11 1,-1-1,-4 2,0 1,-6 0,-1 2,1 0,-1-1,-9 2,-3 1,-6-2,-1 2,41-8,-13 9,-24-4,-2 0,-36 5,-21-3,-32 3,-40 4,-15 2,-16 1,37 0,-1 2,-7-1,-1-2,-5 3,-2 1,-3 0,-1 0,-9 2,0 1,0 0,0-1,-2 1,1-2,1 0,-3 0,-2 1,-1 0,0 1,3-1,1 0,1-1,3 0,1 0,-2-1,1 0,8 0,3 0,-1 0,1 0,5 0,1 0,3-4,3-1,-41 5,14-3,7 0,21 1,7-6,30-3,32-9,23 2,48-11,7 2,15-3,-38 13,3-1,7-1,2-1,0-1,1 2,2 2,-1-1,4-2,0 1,4 1,0-1,1 2,-2-1,-1-1,-1 4,4-1,0 0,-5 0,0 0,0 0,-2 0,-1 0,-1 0,-1 1,-1-1,-2 0,-1 0,-6 0,-2 0,49-8,-8 6,-24 1,-12 2,-8-5,-49 10,-31-2,-35 8,-29 7,30-4,-2 0,-5 0,0 4,-8-1,-2 0,-4-1,0 0,-4 1,-1 0,-5 0,1-1,-1 1,-1 2,-1 1,-1 0,-4-1,1 2,-1-1,2 0,2 0,-1 1,6-2,-1 0,-2 2,3-1,7 0,1-2,3 0,2 1,4-1,3 0,5 0,2 1,-40 7,16 0,15-4,11 2,9-2,28 1,23 3,34-6,30-5,16-11,10-2,13-5,-39 3,3 0,2-1,3 0,4 0,1 0,3 1,1-1,5-2,0-2,5 1,0 1,1 1,0-1,-2 1,0 1,8-2,0-2,-7 2,-1-1,-3 2,1-1,0 1,-2 1,0 2,-1 1,-5 0,0 2,-6-2,-4 1,-4-1,-4 1,-3 1,-3 2,44-4,-13 4,-15 1,-21 0,-37 24,-36 8,-37 3,-39 0,-11-4,47-15,-3 1,-3 2,-3-1,-7-1,-1-1,1 3,0-1,-5 0,0-2,-2 0,-2-1,-3 3,-1 2,2-1,2-1,2-1,0-2,2 0,1-1,4 0,-1 0,5-3,3 0,0 1,4-1,5 0,0 2,-49 7,18-4,14-2,11-4,17 4,19-6,27 2,27-4,39-12,15-6,17-5,12-5,-43 8,0 0,7 2,2-1,1 1,3-2,2 1,1 0,2 0,2-1,5-1,1-1,5 1,1 1,3 0,-1 2,3-4,-2 1,-1 3,-1-1,-2 1,-1-1,-3-1,-1 0,5 4,-1 1,-4-2,-2 1,-4 1,-2 1,-2-1,-2 2,-7 2,-1-1,-7 1,0 1,-6 1,0-1,47 1,-19-4,-21 1,-6 3,-13 2,-50 18,-32 4,-31-1,-23 1,35-11,-3 2,-10 1,-1 1,-6 1,-1-1,-1-1,0-1,-10 4,0-1,2-3,-1 0,1 1,-1 1,-3-1,1-1,2-1,0-2,1 1,2 1,2-2,0-1,6 0,2 0,2 0,3-2,9 0,3 1,-46 1,15 0,20-4,13-4,29 0,27-1,36-5,43-4,17-9,-39 8,2-2,7 2,2-1,10-2,2 1,11-2,1-2,2 1,2-1,4-2,1 1,0 1,2 2,-28 1,1 2,1-2,0 1,0 1,1 0,0 0,1-1,1 1,5-1,1 0,0 0,-5 2,0 0,0 1,2-2,1 1,-1 0,-1 1,1 0,-2 1,1 1,-2 1,0 0,-1 0,-2 0,0 0,-4 1,-1 1,0-1,34-2,-1 0,-8 0,-2 0,-1 0,-1 2,-10 0,-1 2,-10 0,-1 2,-7 1,-1 1,38 0,-10 0,-21 0,-20 4,-17 12,-34-1,-26 16,-33-1,-23 0,24-13,-5-1,-7 2,-3-1,-7 2,-2 0,-4 2,-1-2,-8 1,-3-2,-3 3,-1-1,-4 0,1-1,-3-2,0 1,-3 1,0 0,-1-1,-2-1,5-1,2-1,6 0,0-1,1-4,2 1,11 0,2 2,2-1,2-1,6-2,1 2,6-4,2 2,-37 7,14-1,16-5,20 5,25-13,30 1,33-6,40-6,17-9,-38 7,2 0,10-1,0 0,9-1,1 1,3 2,2 0,10-3,0 1,5-1,2 0,2-2,1-1,4 1,0-1,2 2,3 2,-3-2,1 2,-33 4,0 1,-1 1,34-7,-2 1,-1 1,1-1,-2 2,0 1,-9 0,0 0,2 1,-2 1,-5 1,-2 0,-4 0,-1 2,-8 2,-1 1,-10-3,-3 2,-3 1,-1 1,40 0,-15 0,-26 0,-5 0,-30 1,-27 5,-39 3,-55 6,43-7,-4 0,-4 0,-3 0,-13 3,-3-1,-3 2,-2-2,-2 0,-2-1,-6 0,0-1,-3 1,-2-2,-6 0,1 1,3 0,1-1,5-1,0-2,-1 3,1-2,5-1,2-1,2 1,2-1,6 2,1-2,2-1,1 0,14 0,3-4,-45 1,19-4,21 1,13-6,25-8,27-8,34-4,32 0,19 2,10 0,-39 10,0 2,6 1,1-1,5-3,3-1,2 1,2 1,1-1,2 1,7 0,2 0,-3 1,0 0,2 0,-1 2,1-1,0 0,3-2,-1 1,-10 3,0 3,-1-1,-1-2,0 4,-3-1,-4 1,-3 0,-4 1,-1 0,44-5,-19-1,-7 8,-11-5,-23 8,-29-8,-56 16,-51-1,-10 5,42-1,0 0,-6-2,-1 0,-5 2,-2-2,0 1,-3-1,-4 2,-1 0,2-1,1-2,-3 3,1-1,-3-1,2 1,4-1,0 2,1-3,0-1,5 1,2 0,5-1,2 1,0-1,4-1,-40-1,7 3,17 1,11 1,16-6,27-2,25-3,25-3,35-4,3 1,6-2,13 1,5 1,0-1,6 0,-2-2,10-1,-4 0,-3 5,-1-4,-16 3,-7 0,-9 0,-11-2,-8 9,-29-2,-28 6,-17 0,-37 2,-1 3,-2 6,-13 3,-1 1,-3 1,-1 0,0 0,6-1,1 1,5 0,4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2T13:01:15.917"/>
    </inkml:context>
    <inkml:brush xml:id="br0">
      <inkml:brushProperty name="width" value="0.2" units="cm"/>
      <inkml:brushProperty name="height" value="0.4" units="cm"/>
      <inkml:brushProperty name="color" value="#FFFFFF"/>
      <inkml:brushProperty name="tip" value="rectangle"/>
      <inkml:brushProperty name="rasterOp" value="maskPen"/>
    </inkml:brush>
  </inkml:definitions>
  <inkml:trace contextRef="#ctx0" brushRef="#br0">2191 758,'25'-26,"16"11,7 8,15 4,-1-3,0 3,6 0,6-1,8-2,2 3,8 1,-1 0,2-1,2-3,11 1,-7 4,5-3,-5-1,7-2,-11 3,0-2,2-3,-10 5,-2-4,-6 4,-6-2,-4-4,-12 3,-4-2,1 6,-2-3,-21 4,-91 2,-41 0,37 0,-1 0,-31 0,-8 2,-7 4,53-5,0-1,-4 3,-3 0,2-2,0-1,0 0,-1 0,-7 2,0 2,3-2,1 1,-3-1,-1 1,0 1,1 0,-2-4,1 1,3 2,3 0,1 1,2-2,1 0,1 2,-47 6,10-5,10-1,6-3,6 1,14 2,3 1,5-1,9-3,3-1,19 0,18-1,30-3,15-1,16 1,15-5,17 0,7-1,10 0,0 1,-46 3,2 0,1 0,1 1,0 0,1-3,6 1,0 0,1-1,2 1,2-2,2 2,-1-1,-1 0,6-2,0-1,-4-1,1 2,0 1,1-1,0 1,0 1,-2 2,0 1,-2 0,2 0,-3-1,-1-1,-2 1,-1-1,1 1,0 1,-6 0,-1 2,-2-2,0 1,-4-1,-1 1,55 0,-18-1,-10 1,-8-1,-7 3,-7-3,-21 4,-34 1,-42 0,-23 0,-14 0,-20 4,-12 4,46-5,0 1,-3-1,-1 1,-8-1,0 0,-1 1,0-2,-7 2,-1 1,0-2,-2 2,-7 2,-2-2,1 0,-1-2,0 1,-3 0,-1 3,-3-2,3 2,-2-1,-5 1,0-2,1 1,0-2,3 3,-1-1,-4 1,0 0,1 0,1 2,-1-1,-1 0,5 0,-1 0,0-1,0-1,10 1,3-1,0-2,1 2,1-1,-1 3,5-1,1 0,3 1,0-1,7-2,0 2,3-1,2-2,-2 1,2-1,-40 6,9-3,9 1,10-7,17 6,4 1,18-7,35 6,33-7,25 0,20 0,24-2,-43 1,-1-1,4-1,1-1,4 0,1-1,5 0,1-1,7-1,3-2,-2 1,0 0,1 1,-1-1,5 0,2 0,0 0,0 0,2-1,1 2,1-1,0 1,10-2,-1 0,-7-1,0 0,2 0,0-1,2 2,0-1,-3-1,1-1,2 1,1 0,-2-1,0 1,-4-1,-1 1,5 0,0 1,-8 1,-1 2,-1 0,1-1,-3 0,0 0,-2 0,0 0,-5 0,-3 0,-1 0,-2 2,-2 1,-3 0,-6-2,-1 1,-1 3,-2-1,45-2,-14-2,-13 3,-9 3,-1-3,-25 3,-21-5,-37 9,-24 1,-19 3,-23 4,-21-2,48-5,-2 2,-1 1,-2 0,-12-2,-2 1,1 1,0-2,-6 3,-2-2,-2 2,-2 1,1-1,-1 0,-3-1,0 2,-2-1,-1 0,1 2,-1 0,-12 0,-1 1,5-2,1 1,-8 2,0-1,2-1,0-1,0 3,1 2,2-3,-1 0,3 1,1 1,0 0,2 0,6-1,2-2,-4 2,2-1,2-1,2 2,2-1,2 2,6-4,2 1,5 2,1-1,5-2,2 0,-46 2,8 5,21-7,8 1,3 5,39 0,32 5,45-4,34-8,15-8,14-2,-46 1,0-2,5-1,2-2,8 1,2 2,5-3,0-1,-4 0,2 0,10 0,2 1,5-1,0-1,5-2,2 0,1 2,2-1,-38 2,0 0,2-1,2 1,-1 0,1 1,1-2,0 1,1 0,1 1,0-1,0 0,-1 0,-1-1,0 0,2 1,0 1,0 0,1-1,-2 0,1 0,-1 1,1-1,-1 1,1 0,-1-1,1 2,-2 1,0-1,0 2,-1-2,1 0,-2 2,0-2,1 1,-2 0,0-1,-1 1,0 0,33-3,-2 2,-3 0,0-1,-2 2,0 0,-8 3,0-2,-1 1,-1-1,-4-1,-2 0,-5 1,-3-1,0 3,-3 1,-9-1,-3-2,-5 3,-1 1,43 0,-13 0,-23-2,-6-2,-7 1,-46-3,-27 7,-30 4,-17-2,-34 10,46-8,-2-1,-4 1,-1-1,-8 2,-3-1,-3 0,-2-2,-3 1,-1 0,-4 3,-1-1,0 0,-3 2,-8 0,-2 0,5 0,0 0,-7 0,2 0,-1-1,0 1,-2 0,-1 0,4 0,-1 0,-1 0,0 1,0 1,0 1,7-3,0 1,-3 2,1 2,3-3,1 0,4 0,1 1,-2 1,3-2,9-1,1-2,3 1,2-1,5 1,1 0,4 0,1 0,-45 7,13-3,13-2,13-1,13 1,26-3,37-7,29 0,51 0,12-1,-42-1,2-2,7 1,3-3,9 0,2-3,2 1,0 0,3 0,0 0,12 0,1-1,2-1,0 1,7-2,1 1,2-1,0 2,-31 1,-1 3,1-2,-1 0,-1 2,2-2,1 0,1-1,-1 1,2 1,0 0,0-1,-2 2,0-1,0 0,1 1,-1-1,0 2,-1-2,-2 0,2 2,-3-2,1 1,1 0,-1-1,1 1,1 0,34-3,0 2,-4 0,-1 2,-7 0,1 2,1-1,0-1,-10 2,-1-1,-4 0,-2 1,-4-3,-2 2,-6 3,-1-1,-5-1,-3-2,-4 3,-3 1,47 0,-13 0,-20 0,-8 0,-7 0,-41 10,-30 3,-33-3,-26-1,-31 3,47-6,-1-2,-8 3,-2-1,-2-1,-3 0,-9 3,-3-1,0-2,-1 0,0 2,-4 0,-3 1,-1 0,0-2,0-2,-8 1,1 0,-3 1,-1 1,0 0,0 1,2-2,-1 3,4-2,0 2,-1-1,2 0,5 0,-1 0,-2 0,3-1,9 1,3 0,3 0,1 0,1 1,1-2,10-2,0 1,1-1,0 0,8 1,3-2,-42 5,8 4,21-7,1 3,24-5,23 8,40-6,23-5,22-4,29-1,17-6,-50 4,2 1,6 1,0 0,10-4,1 1,1 2,2 0,0-2,2 0,4-1,1 0,1 1,1 0,4 0,1 2,-1-1,1 2,-4-3,2 1,5 0,1 0,-9-1,-1 2,2 0,0 0,-3 2,2 0,0-2,-2-2,-14 4,-2 0,-1-1,0 0,-2 0,-2 1,-8 0,-1 2,-1-1,-3 4,44-2,-14 0,-11-6,-17 0,-5 3,-18 2,-33 1,-32 0,-23 1,-21 5,-25-3,38 0,-1 3,-5-2,-2 0,-3 0,-1 1,-10-2,1-1,-2 4,-1-1,-3-1,-2-1,-6 2,-1 0,-1-3,0 1,-3 2,-1 0,-1 1,-1 1,1-1,0 1,-1-1,2-1,-1 0,0 1,2-1,1 2,3 0,0 0,-2 0,2 1,6 0,0-1,6-1,-1 0,4-1,2 0,4 0,4 0,7 0,1 2,4-3,0 0,-45 4,20-4,20-4,6 0,22 0,109-12,-15 5,6-2,16-2,1-2,-13 2,-2-1,7 0,1 1,4 0,1 0,9-3,0 2,4-1,-1 3,2-2,2 0,1 1,2-1,-5-1,0 0,3 2,1-1,0 0,0 0,-9 1,-1 2,-1-2,1 1,-4 1,0 1,-4 0,-1 0,-5-1,-1 3,-2 0,-3 0,45-2,-12-1,-11 0,-12 6,-13-3,-28 5,-23 1,-34 0,-41 0,-22 0,-26 1,45 2,-3 0,-3-2,-5 1,-11 3,-4 1,-4 0,-1 0,-1 2,-3-1,26-4,0 0,-1 1,-36 1,0 0,34-2,0 2,1-2,-2-1,-1 2,-1-2,-5 2,-1 2,0-1,2-2,-2 0,0 1,2 0,-2 1,0 0,-1 0,-1 1,0-1,2 0,2 0,-2 1,1-2,2 2,-2 0,3-2,0 2,1 0,0-2,2 2,-1-1,-3 0,1-1,1 1,4 0,1-1,1 0,-37 1,3 1,5 0,2 0,1-2,3 1,11-1,4 1,5-2,2 1,3-2,4-1,-42 0,13-1,20 0,12 0,49-1,31-2,37-4,31-2,24-3,-39 3,1-2,8 0,1-1,5-1,3 1,6 2,1-2,6 0,1-1,5-1,0-1,3 1,0-1,4 2,-1-1,-2 2,-2 0,2 0,-1 0,-1-1,-1 1,-6 2,0 1,4-1,-2-2,-4 3,-1 1,-5-1,-1 3,-5 0,-3 0,-11 3,-3-2,-3 1,-2-1,51-4,-12 6,-28-3,-11 5,-35 1,-31 0,-31 0,-55 0,-15 1,44 2,-2 0,-12 0,-4 3,-5 1,0 2,-5-1,-3 0,-6-1,-2 1,-6 2,-1 1,30-3,1-2,-1 1,-1 0,2 0,-3-2,0 1,0-1,-1 2,-3 0,-2 0,1 0,-2 0,0 1,1 0,-2-1,0 1,2 0,0-2,1 2,-1 0,-5 0,-1 0,2-1,9 0,1-2,0 2,0 0,1 1,0-2,2 1,0-1,1 1,-35 2,5 0,3-2,3 1,4-1,2 0,4 0,2-3,6 4,3-1,12-3,2 0,6 0,3 1,-43 0,19-4,16-1,28 0,29 0,29 0,40-6,25-7,20-4,-47 7,3-2,9-2,4 0,2 1,2 2,3-3,3 1,1-1,3 2,9-2,3 2,0-4,-1 2,2 0,1 0,-2 0,1 2,-3 1,0 0,1 0,1-1,-1-1,1 2,-5 2,0-1,6-2,-2 1,-11 1,-1-1,-4 2,0 1,-6 0,-1 2,1 0,-1-1,-9 2,-3 1,-6-2,-1 2,41-8,-13 9,-24-4,-2 0,-36 5,-21-3,-32 3,-40 4,-15 2,-16 1,37 0,-1 2,-7-1,-1-2,-5 3,-2 1,-3 0,-1 0,-9 2,0 1,0 0,0-1,-2 1,1-2,1 0,-3 0,-2 1,-1 0,0 1,3-1,1 0,1-1,3 0,1 0,-2-1,1 0,8 0,3 0,-1 0,1 0,5 0,1 0,3-4,3-1,-41 5,14-3,7 0,21 1,7-6,30-3,32-9,23 2,48-11,7 2,15-3,-38 13,3-1,7-1,2-1,0-1,1 2,2 2,-1-1,4-2,0 1,4 1,0-1,1 2,-2-1,-1-1,-1 4,4-1,0 0,-5 0,0 0,0 0,-2 0,-1 0,-1 0,-1 1,-1-1,-2 0,-1 0,-6 0,-2 0,49-8,-8 6,-24 1,-12 2,-8-5,-49 10,-31-2,-35 8,-29 7,30-4,-2 0,-5 0,0 4,-8-1,-2 0,-4-1,0 0,-4 1,-1 0,-5 0,1-1,-1 1,-1 2,-1 1,-1 0,-4-1,1 2,-1-1,2 0,2 0,-1 1,6-2,-1 0,-2 2,3-1,7 0,1-2,3 0,2 1,4-1,3 0,5 0,2 1,-40 7,16 0,15-4,11 2,9-2,28 1,23 3,34-6,30-5,16-11,10-2,13-5,-39 3,3 0,2-1,3 0,4 0,1 0,3 1,1-1,5-2,0-2,5 1,0 1,1 1,0-1,-2 1,0 1,8-2,0-2,-7 2,-1-1,-3 2,1-1,0 1,-2 1,0 2,-1 1,-5 0,0 2,-6-2,-4 1,-4-1,-4 1,-3 1,-3 2,44-4,-13 4,-15 1,-21 0,-37 24,-36 8,-37 3,-39 0,-11-4,47-15,-3 1,-3 2,-3-1,-7-1,-1-1,1 3,0-1,-5 0,0-2,-2 0,-2-1,-3 3,-1 2,2-1,2-1,2-1,0-2,2 0,1-1,4 0,-1 0,5-3,3 0,0 1,4-1,5 0,0 2,-49 7,18-4,14-2,11-4,17 4,19-6,27 2,27-4,39-12,15-6,17-5,12-5,-43 8,0 0,7 2,2-1,1 1,3-2,2 1,1 0,2 0,2-1,5-1,1-1,5 1,1 1,3 0,-1 2,3-4,-2 1,-1 3,-1-1,-2 1,-1-1,-3-1,-1 0,5 4,-1 1,-4-2,-2 1,-4 1,-2 1,-2-1,-2 2,-7 2,-1-1,-7 1,0 1,-6 1,0-1,47 1,-19-4,-21 1,-6 3,-13 2,-50 18,-32 4,-31-1,-23 1,35-11,-3 2,-10 1,-1 1,-6 1,-1-1,-1-1,0-1,-10 4,0-1,2-3,-1 0,1 1,-1 1,-3-1,1-1,2-1,0-2,1 1,2 1,2-2,0-1,6 0,2 0,2 0,3-2,9 0,3 1,-46 1,15 0,20-4,13-4,29 0,27-1,36-5,43-4,17-9,-39 8,2-2,7 2,2-1,10-2,2 1,11-2,1-2,2 1,2-1,4-2,1 1,0 1,2 2,-28 1,1 2,1-2,0 1,0 1,1 0,0 0,1-1,1 1,5-1,1 0,0 0,-5 2,0 0,0 1,2-2,1 1,-1 0,-1 1,1 0,-2 1,1 1,-2 1,0 0,-1 0,-2 0,0 0,-4 1,-1 1,0-1,34-2,-1 0,-8 0,-2 0,-1 0,-1 2,-10 0,-1 2,-10 0,-1 2,-7 1,-1 1,38 0,-10 0,-21 0,-20 4,-17 12,-34-1,-26 16,-33-1,-23 0,24-13,-5-1,-7 2,-3-1,-7 2,-2 0,-4 2,-1-2,-8 1,-3-2,-3 3,-1-1,-4 0,1-1,-3-2,0 1,-3 1,0 0,-1-1,-2-1,5-1,2-1,6 0,0-1,1-4,2 1,11 0,2 2,2-1,2-1,6-2,1 2,6-4,2 2,-37 7,14-1,16-5,20 5,25-13,30 1,33-6,40-6,17-9,-38 7,2 0,10-1,0 0,9-1,1 1,3 2,2 0,10-3,0 1,5-1,2 0,2-2,1-1,4 1,0-1,2 2,3 2,-3-2,1 2,-33 4,0 1,-1 1,34-7,-2 1,-1 1,1-1,-2 2,0 1,-9 0,0 0,2 1,-2 1,-5 1,-2 0,-4 0,-1 2,-8 2,-1 1,-10-3,-3 2,-3 1,-1 1,40 0,-15 0,-26 0,-5 0,-30 1,-27 5,-39 3,-55 6,43-7,-4 0,-4 0,-3 0,-13 3,-3-1,-3 2,-2-2,-2 0,-2-1,-6 0,0-1,-3 1,-2-2,-6 0,1 1,3 0,1-1,5-1,0-2,-1 3,1-2,5-1,2-1,2 1,2-1,6 2,1-2,2-1,1 0,14 0,3-4,-45 1,19-4,21 1,13-6,25-8,27-8,34-4,32 0,19 2,10 0,-39 10,0 2,6 1,1-1,5-3,3-1,2 1,2 1,1-1,2 1,7 0,2 0,-3 1,0 0,2 0,-1 2,1-1,0 0,3-2,-1 1,-10 3,0 3,-1-1,-1-2,0 4,-3-1,-4 1,-3 0,-4 1,-1 0,44-5,-19-1,-7 8,-11-5,-23 8,-29-8,-56 16,-51-1,-10 5,42-1,0 0,-6-2,-1 0,-5 2,-2-2,0 1,-3-1,-4 2,-1 0,2-1,1-2,-3 3,1-1,-3-1,2 1,4-1,0 2,1-3,0-1,5 1,2 0,5-1,2 1,0-1,4-1,-40-1,7 3,17 1,11 1,16-6,27-2,25-3,25-3,35-4,3 1,6-2,13 1,5 1,0-1,6 0,-2-2,10-1,-4 0,-3 5,-1-4,-16 3,-7 0,-9 0,-11-2,-8 9,-29-2,-28 6,-17 0,-37 2,-1 3,-2 6,-13 3,-1 1,-3 1,-1 0,0 0,6-1,1 1,5 0,4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2T12:52:17.720"/>
    </inkml:context>
    <inkml:brush xml:id="br0">
      <inkml:brushProperty name="width" value="0.2" units="cm"/>
      <inkml:brushProperty name="height" value="0.4" units="cm"/>
      <inkml:brushProperty name="color" value="#FFFFFF"/>
      <inkml:brushProperty name="tip" value="rectangle"/>
      <inkml:brushProperty name="rasterOp" value="maskPen"/>
    </inkml:brush>
  </inkml:definitions>
  <inkml:trace contextRef="#ctx0" brushRef="#br0">2191 758,'25'-26,"16"11,7 8,15 4,-1-3,0 3,6 0,6-1,8-2,2 3,8 1,-1 0,2-1,2-3,11 1,-7 4,5-3,-5-1,7-2,-11 3,0-2,2-3,-10 5,-2-4,-6 4,-6-2,-4-4,-12 3,-4-2,1 6,-2-3,-21 4,-91 2,-41 0,37 0,-1 0,-31 0,-8 2,-7 4,53-5,0-1,-4 3,-3 0,2-2,0-1,0 0,-1 0,-7 2,0 2,3-2,1 1,-3-1,-1 1,0 1,1 0,-2-4,1 1,3 2,3 0,1 1,2-2,1 0,1 2,-47 6,10-5,10-1,6-3,6 1,14 2,3 1,5-1,9-3,3-1,19 0,18-1,30-3,15-1,16 1,15-5,17 0,7-1,10 0,0 1,-46 3,2 0,1 0,1 1,0 0,1-3,6 1,0 0,1-1,2 1,2-2,2 2,-1-1,-1 0,6-2,0-1,-4-1,1 2,0 1,1-1,0 1,0 1,-2 2,0 1,-2 0,2 0,-3-1,-1-1,-2 1,-1-1,1 1,0 1,-6 0,-1 2,-2-2,0 1,-4-1,-1 1,55 0,-18-1,-10 1,-8-1,-7 3,-7-3,-21 4,-34 1,-42 0,-23 0,-14 0,-20 4,-12 4,46-5,0 1,-3-1,-1 1,-8-1,0 0,-1 1,0-2,-7 2,-1 1,0-2,-2 2,-7 2,-2-2,1 0,-1-2,0 1,-3 0,-1 3,-3-2,3 2,-2-1,-5 1,0-2,1 1,0-2,3 3,-1-1,-4 1,0 0,1 0,1 2,-1-1,-1 0,5 0,-1 0,0-1,0-1,10 1,3-1,0-2,1 2,1-1,-1 3,5-1,1 0,3 1,0-1,7-2,0 2,3-1,2-2,-2 1,2-1,-40 6,9-3,9 1,10-7,17 6,4 1,18-7,35 6,33-7,25 0,20 0,24-2,-43 1,-1-1,4-1,1-1,4 0,1-1,5 0,1-1,7-1,3-2,-2 1,0 0,1 1,-1-1,5 0,2 0,0 0,0 0,2-1,1 2,1-1,0 1,10-2,-1 0,-7-1,0 0,2 0,0-1,2 2,0-1,-3-1,1-1,2 1,1 0,-2-1,0 1,-4-1,-1 1,5 0,0 1,-8 1,-1 2,-1 0,1-1,-3 0,0 0,-2 0,0 0,-5 0,-3 0,-1 0,-2 2,-2 1,-3 0,-6-2,-1 1,-1 3,-2-1,45-2,-14-2,-13 3,-9 3,-1-3,-25 3,-21-5,-37 9,-24 1,-19 3,-23 4,-21-2,48-5,-2 2,-1 1,-2 0,-12-2,-2 1,1 1,0-2,-6 3,-2-2,-2 2,-2 1,1-1,-1 0,-3-1,0 2,-2-1,-1 0,1 2,-1 0,-12 0,-1 1,5-2,1 1,-8 2,0-1,2-1,0-1,0 3,1 2,2-3,-1 0,3 1,1 1,0 0,2 0,6-1,2-2,-4 2,2-1,2-1,2 2,2-1,2 2,6-4,2 1,5 2,1-1,5-2,2 0,-46 2,8 5,21-7,8 1,3 5,39 0,32 5,45-4,34-8,15-8,14-2,-46 1,0-2,5-1,2-2,8 1,2 2,5-3,0-1,-4 0,2 0,10 0,2 1,5-1,0-1,5-2,2 0,1 2,2-1,-38 2,0 0,2-1,2 1,-1 0,1 1,1-2,0 1,1 0,1 1,0-1,0 0,-1 0,-1-1,0 0,2 1,0 1,0 0,1-1,-2 0,1 0,-1 1,1-1,-1 1,1 0,-1-1,1 2,-2 1,0-1,0 2,-1-2,1 0,-2 2,0-2,1 1,-2 0,0-1,-1 1,0 0,33-3,-2 2,-3 0,0-1,-2 2,0 0,-8 3,0-2,-1 1,-1-1,-4-1,-2 0,-5 1,-3-1,0 3,-3 1,-9-1,-3-2,-5 3,-1 1,43 0,-13 0,-23-2,-6-2,-7 1,-46-3,-27 7,-30 4,-17-2,-34 10,46-8,-2-1,-4 1,-1-1,-8 2,-3-1,-3 0,-2-2,-3 1,-1 0,-4 3,-1-1,0 0,-3 2,-8 0,-2 0,5 0,0 0,-7 0,2 0,-1-1,0 1,-2 0,-1 0,4 0,-1 0,-1 0,0 1,0 1,0 1,7-3,0 1,-3 2,1 2,3-3,1 0,4 0,1 1,-2 1,3-2,9-1,1-2,3 1,2-1,5 1,1 0,4 0,1 0,-45 7,13-3,13-2,13-1,13 1,26-3,37-7,29 0,51 0,12-1,-42-1,2-2,7 1,3-3,9 0,2-3,2 1,0 0,3 0,0 0,12 0,1-1,2-1,0 1,7-2,1 1,2-1,0 2,-31 1,-1 3,1-2,-1 0,-1 2,2-2,1 0,1-1,-1 1,2 1,0 0,0-1,-2 2,0-1,0 0,1 1,-1-1,0 2,-1-2,-2 0,2 2,-3-2,1 1,1 0,-1-1,1 1,1 0,34-3,0 2,-4 0,-1 2,-7 0,1 2,1-1,0-1,-10 2,-1-1,-4 0,-2 1,-4-3,-2 2,-6 3,-1-1,-5-1,-3-2,-4 3,-3 1,47 0,-13 0,-20 0,-8 0,-7 0,-41 10,-30 3,-33-3,-26-1,-31 3,47-6,-1-2,-8 3,-2-1,-2-1,-3 0,-9 3,-3-1,0-2,-1 0,0 2,-4 0,-3 1,-1 0,0-2,0-2,-8 1,1 0,-3 1,-1 1,0 0,0 1,2-2,-1 3,4-2,0 2,-1-1,2 0,5 0,-1 0,-2 0,3-1,9 1,3 0,3 0,1 0,1 1,1-2,10-2,0 1,1-1,0 0,8 1,3-2,-42 5,8 4,21-7,1 3,24-5,23 8,40-6,23-5,22-4,29-1,17-6,-50 4,2 1,6 1,0 0,10-4,1 1,1 2,2 0,0-2,2 0,4-1,1 0,1 1,1 0,4 0,1 2,-1-1,1 2,-4-3,2 1,5 0,1 0,-9-1,-1 2,2 0,0 0,-3 2,2 0,0-2,-2-2,-14 4,-2 0,-1-1,0 0,-2 0,-2 1,-8 0,-1 2,-1-1,-3 4,44-2,-14 0,-11-6,-17 0,-5 3,-18 2,-33 1,-32 0,-23 1,-21 5,-25-3,38 0,-1 3,-5-2,-2 0,-3 0,-1 1,-10-2,1-1,-2 4,-1-1,-3-1,-2-1,-6 2,-1 0,-1-3,0 1,-3 2,-1 0,-1 1,-1 1,1-1,0 1,-1-1,2-1,-1 0,0 1,2-1,1 2,3 0,0 0,-2 0,2 1,6 0,0-1,6-1,-1 0,4-1,2 0,4 0,4 0,7 0,1 2,4-3,0 0,-45 4,20-4,20-4,6 0,22 0,109-12,-15 5,6-2,16-2,1-2,-13 2,-2-1,7 0,1 1,4 0,1 0,9-3,0 2,4-1,-1 3,2-2,2 0,1 1,2-1,-5-1,0 0,3 2,1-1,0 0,0 0,-9 1,-1 2,-1-2,1 1,-4 1,0 1,-4 0,-1 0,-5-1,-1 3,-2 0,-3 0,45-2,-12-1,-11 0,-12 6,-13-3,-28 5,-23 1,-34 0,-41 0,-22 0,-26 1,45 2,-3 0,-3-2,-5 1,-11 3,-4 1,-4 0,-1 0,-1 2,-3-1,26-4,0 0,-1 1,-36 1,0 0,34-2,0 2,1-2,-2-1,-1 2,-1-2,-5 2,-1 2,0-1,2-2,-2 0,0 1,2 0,-2 1,0 0,-1 0,-1 1,0-1,2 0,2 0,-2 1,1-2,2 2,-2 0,3-2,0 2,1 0,0-2,2 2,-1-1,-3 0,1-1,1 1,4 0,1-1,1 0,-37 1,3 1,5 0,2 0,1-2,3 1,11-1,4 1,5-2,2 1,3-2,4-1,-42 0,13-1,20 0,12 0,49-1,31-2,37-4,31-2,24-3,-39 3,1-2,8 0,1-1,5-1,3 1,6 2,1-2,6 0,1-1,5-1,0-1,3 1,0-1,4 2,-1-1,-2 2,-2 0,2 0,-1 0,-1-1,-1 1,-6 2,0 1,4-1,-2-2,-4 3,-1 1,-5-1,-1 3,-5 0,-3 0,-11 3,-3-2,-3 1,-2-1,51-4,-12 6,-28-3,-11 5,-35 1,-31 0,-31 0,-55 0,-15 1,44 2,-2 0,-12 0,-4 3,-5 1,0 2,-5-1,-3 0,-6-1,-2 1,-6 2,-1 1,30-3,1-2,-1 1,-1 0,2 0,-3-2,0 1,0-1,-1 2,-3 0,-2 0,1 0,-2 0,0 1,1 0,-2-1,0 1,2 0,0-2,1 2,-1 0,-5 0,-1 0,2-1,9 0,1-2,0 2,0 0,1 1,0-2,2 1,0-1,1 1,-35 2,5 0,3-2,3 1,4-1,2 0,4 0,2-3,6 4,3-1,12-3,2 0,6 0,3 1,-43 0,19-4,16-1,28 0,29 0,29 0,40-6,25-7,20-4,-47 7,3-2,9-2,4 0,2 1,2 2,3-3,3 1,1-1,3 2,9-2,3 2,0-4,-1 2,2 0,1 0,-2 0,1 2,-3 1,0 0,1 0,1-1,-1-1,1 2,-5 2,0-1,6-2,-2 1,-11 1,-1-1,-4 2,0 1,-6 0,-1 2,1 0,-1-1,-9 2,-3 1,-6-2,-1 2,41-8,-13 9,-24-4,-2 0,-36 5,-21-3,-32 3,-40 4,-15 2,-16 1,37 0,-1 2,-7-1,-1-2,-5 3,-2 1,-3 0,-1 0,-9 2,0 1,0 0,0-1,-2 1,1-2,1 0,-3 0,-2 1,-1 0,0 1,3-1,1 0,1-1,3 0,1 0,-2-1,1 0,8 0,3 0,-1 0,1 0,5 0,1 0,3-4,3-1,-41 5,14-3,7 0,21 1,7-6,30-3,32-9,23 2,48-11,7 2,15-3,-38 13,3-1,7-1,2-1,0-1,1 2,2 2,-1-1,4-2,0 1,4 1,0-1,1 2,-2-1,-1-1,-1 4,4-1,0 0,-5 0,0 0,0 0,-2 0,-1 0,-1 0,-1 1,-1-1,-2 0,-1 0,-6 0,-2 0,49-8,-8 6,-24 1,-12 2,-8-5,-49 10,-31-2,-35 8,-29 7,30-4,-2 0,-5 0,0 4,-8-1,-2 0,-4-1,0 0,-4 1,-1 0,-5 0,1-1,-1 1,-1 2,-1 1,-1 0,-4-1,1 2,-1-1,2 0,2 0,-1 1,6-2,-1 0,-2 2,3-1,7 0,1-2,3 0,2 1,4-1,3 0,5 0,2 1,-40 7,16 0,15-4,11 2,9-2,28 1,23 3,34-6,30-5,16-11,10-2,13-5,-39 3,3 0,2-1,3 0,4 0,1 0,3 1,1-1,5-2,0-2,5 1,0 1,1 1,0-1,-2 1,0 1,8-2,0-2,-7 2,-1-1,-3 2,1-1,0 1,-2 1,0 2,-1 1,-5 0,0 2,-6-2,-4 1,-4-1,-4 1,-3 1,-3 2,44-4,-13 4,-15 1,-21 0,-37 24,-36 8,-37 3,-39 0,-11-4,47-15,-3 1,-3 2,-3-1,-7-1,-1-1,1 3,0-1,-5 0,0-2,-2 0,-2-1,-3 3,-1 2,2-1,2-1,2-1,0-2,2 0,1-1,4 0,-1 0,5-3,3 0,0 1,4-1,5 0,0 2,-49 7,18-4,14-2,11-4,17 4,19-6,27 2,27-4,39-12,15-6,17-5,12-5,-43 8,0 0,7 2,2-1,1 1,3-2,2 1,1 0,2 0,2-1,5-1,1-1,5 1,1 1,3 0,-1 2,3-4,-2 1,-1 3,-1-1,-2 1,-1-1,-3-1,-1 0,5 4,-1 1,-4-2,-2 1,-4 1,-2 1,-2-1,-2 2,-7 2,-1-1,-7 1,0 1,-6 1,0-1,47 1,-19-4,-21 1,-6 3,-13 2,-50 18,-32 4,-31-1,-23 1,35-11,-3 2,-10 1,-1 1,-6 1,-1-1,-1-1,0-1,-10 4,0-1,2-3,-1 0,1 1,-1 1,-3-1,1-1,2-1,0-2,1 1,2 1,2-2,0-1,6 0,2 0,2 0,3-2,9 0,3 1,-46 1,15 0,20-4,13-4,29 0,27-1,36-5,43-4,17-9,-39 8,2-2,7 2,2-1,10-2,2 1,11-2,1-2,2 1,2-1,4-2,1 1,0 1,2 2,-28 1,1 2,1-2,0 1,0 1,1 0,0 0,1-1,1 1,5-1,1 0,0 0,-5 2,0 0,0 1,2-2,1 1,-1 0,-1 1,1 0,-2 1,1 1,-2 1,0 0,-1 0,-2 0,0 0,-4 1,-1 1,0-1,34-2,-1 0,-8 0,-2 0,-1 0,-1 2,-10 0,-1 2,-10 0,-1 2,-7 1,-1 1,38 0,-10 0,-21 0,-20 4,-17 12,-34-1,-26 16,-33-1,-23 0,24-13,-5-1,-7 2,-3-1,-7 2,-2 0,-4 2,-1-2,-8 1,-3-2,-3 3,-1-1,-4 0,1-1,-3-2,0 1,-3 1,0 0,-1-1,-2-1,5-1,2-1,6 0,0-1,1-4,2 1,11 0,2 2,2-1,2-1,6-2,1 2,6-4,2 2,-37 7,14-1,16-5,20 5,25-13,30 1,33-6,40-6,17-9,-38 7,2 0,10-1,0 0,9-1,1 1,3 2,2 0,10-3,0 1,5-1,2 0,2-2,1-1,4 1,0-1,2 2,3 2,-3-2,1 2,-33 4,0 1,-1 1,34-7,-2 1,-1 1,1-1,-2 2,0 1,-9 0,0 0,2 1,-2 1,-5 1,-2 0,-4 0,-1 2,-8 2,-1 1,-10-3,-3 2,-3 1,-1 1,40 0,-15 0,-26 0,-5 0,-30 1,-27 5,-39 3,-55 6,43-7,-4 0,-4 0,-3 0,-13 3,-3-1,-3 2,-2-2,-2 0,-2-1,-6 0,0-1,-3 1,-2-2,-6 0,1 1,3 0,1-1,5-1,0-2,-1 3,1-2,5-1,2-1,2 1,2-1,6 2,1-2,2-1,1 0,14 0,3-4,-45 1,19-4,21 1,13-6,25-8,27-8,34-4,32 0,19 2,10 0,-39 10,0 2,6 1,1-1,5-3,3-1,2 1,2 1,1-1,2 1,7 0,2 0,-3 1,0 0,2 0,-1 2,1-1,0 0,3-2,-1 1,-10 3,0 3,-1-1,-1-2,0 4,-3-1,-4 1,-3 0,-4 1,-1 0,44-5,-19-1,-7 8,-11-5,-23 8,-29-8,-56 16,-51-1,-10 5,42-1,0 0,-6-2,-1 0,-5 2,-2-2,0 1,-3-1,-4 2,-1 0,2-1,1-2,-3 3,1-1,-3-1,2 1,4-1,0 2,1-3,0-1,5 1,2 0,5-1,2 1,0-1,4-1,-40-1,7 3,17 1,11 1,16-6,27-2,25-3,25-3,35-4,3 1,6-2,13 1,5 1,0-1,6 0,-2-2,10-1,-4 0,-3 5,-1-4,-16 3,-7 0,-9 0,-11-2,-8 9,-29-2,-28 6,-17 0,-37 2,-1 3,-2 6,-13 3,-1 1,-3 1,-1 0,0 0,6-1,1 1,5 0,4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2T12:50:19.277"/>
    </inkml:context>
    <inkml:brush xml:id="br0">
      <inkml:brushProperty name="width" value="0.2" units="cm"/>
      <inkml:brushProperty name="height" value="0.4" units="cm"/>
      <inkml:brushProperty name="color" value="#FFFFFF"/>
      <inkml:brushProperty name="tip" value="rectangle"/>
      <inkml:brushProperty name="rasterOp" value="maskPen"/>
    </inkml:brush>
  </inkml:definitions>
  <inkml:trace contextRef="#ctx0" brushRef="#br0">2191 758,'25'-26,"16"11,7 8,15 4,-1-3,0 3,6 0,6-1,8-2,2 3,8 1,-1 0,2-1,2-3,11 1,-7 4,5-3,-5-1,7-2,-11 3,0-2,2-3,-10 5,-2-4,-6 4,-6-2,-4-4,-12 3,-4-2,1 6,-2-3,-21 4,-91 2,-41 0,37 0,-1 0,-31 0,-8 2,-7 4,53-5,0-1,-4 3,-3 0,2-2,0-1,0 0,-1 0,-7 2,0 2,3-2,1 1,-3-1,-1 1,0 1,1 0,-2-4,1 1,3 2,3 0,1 1,2-2,1 0,1 2,-47 6,10-5,10-1,6-3,6 1,14 2,3 1,5-1,9-3,3-1,19 0,18-1,30-3,15-1,16 1,15-5,17 0,7-1,10 0,0 1,-46 3,2 0,1 0,1 1,0 0,1-3,6 1,0 0,1-1,2 1,2-2,2 2,-1-1,-1 0,6-2,0-1,-4-1,1 2,0 1,1-1,0 1,0 1,-2 2,0 1,-2 0,2 0,-3-1,-1-1,-2 1,-1-1,1 1,0 1,-6 0,-1 2,-2-2,0 1,-4-1,-1 1,55 0,-18-1,-10 1,-8-1,-7 3,-7-3,-21 4,-34 1,-42 0,-23 0,-14 0,-20 4,-12 4,46-5,0 1,-3-1,-1 1,-8-1,0 0,-1 1,0-2,-7 2,-1 1,0-2,-2 2,-7 2,-2-2,1 0,-1-2,0 1,-3 0,-1 3,-3-2,3 2,-2-1,-5 1,0-2,1 1,0-2,3 3,-1-1,-4 1,0 0,1 0,1 2,-1-1,-1 0,5 0,-1 0,0-1,0-1,10 1,3-1,0-2,1 2,1-1,-1 3,5-1,1 0,3 1,0-1,7-2,0 2,3-1,2-2,-2 1,2-1,-40 6,9-3,9 1,10-7,17 6,4 1,18-7,35 6,33-7,25 0,20 0,24-2,-43 1,-1-1,4-1,1-1,4 0,1-1,5 0,1-1,7-1,3-2,-2 1,0 0,1 1,-1-1,5 0,2 0,0 0,0 0,2-1,1 2,1-1,0 1,10-2,-1 0,-7-1,0 0,2 0,0-1,2 2,0-1,-3-1,1-1,2 1,1 0,-2-1,0 1,-4-1,-1 1,5 0,0 1,-8 1,-1 2,-1 0,1-1,-3 0,0 0,-2 0,0 0,-5 0,-3 0,-1 0,-2 2,-2 1,-3 0,-6-2,-1 1,-1 3,-2-1,45-2,-14-2,-13 3,-9 3,-1-3,-25 3,-21-5,-37 9,-24 1,-19 3,-23 4,-21-2,48-5,-2 2,-1 1,-2 0,-12-2,-2 1,1 1,0-2,-6 3,-2-2,-2 2,-2 1,1-1,-1 0,-3-1,0 2,-2-1,-1 0,1 2,-1 0,-12 0,-1 1,5-2,1 1,-8 2,0-1,2-1,0-1,0 3,1 2,2-3,-1 0,3 1,1 1,0 0,2 0,6-1,2-2,-4 2,2-1,2-1,2 2,2-1,2 2,6-4,2 1,5 2,1-1,5-2,2 0,-46 2,8 5,21-7,8 1,3 5,39 0,32 5,45-4,34-8,15-8,14-2,-46 1,0-2,5-1,2-2,8 1,2 2,5-3,0-1,-4 0,2 0,10 0,2 1,5-1,0-1,5-2,2 0,1 2,2-1,-38 2,0 0,2-1,2 1,-1 0,1 1,1-2,0 1,1 0,1 1,0-1,0 0,-1 0,-1-1,0 0,2 1,0 1,0 0,1-1,-2 0,1 0,-1 1,1-1,-1 1,1 0,-1-1,1 2,-2 1,0-1,0 2,-1-2,1 0,-2 2,0-2,1 1,-2 0,0-1,-1 1,0 0,33-3,-2 2,-3 0,0-1,-2 2,0 0,-8 3,0-2,-1 1,-1-1,-4-1,-2 0,-5 1,-3-1,0 3,-3 1,-9-1,-3-2,-5 3,-1 1,43 0,-13 0,-23-2,-6-2,-7 1,-46-3,-27 7,-30 4,-17-2,-34 10,46-8,-2-1,-4 1,-1-1,-8 2,-3-1,-3 0,-2-2,-3 1,-1 0,-4 3,-1-1,0 0,-3 2,-8 0,-2 0,5 0,0 0,-7 0,2 0,-1-1,0 1,-2 0,-1 0,4 0,-1 0,-1 0,0 1,0 1,0 1,7-3,0 1,-3 2,1 2,3-3,1 0,4 0,1 1,-2 1,3-2,9-1,1-2,3 1,2-1,5 1,1 0,4 0,1 0,-45 7,13-3,13-2,13-1,13 1,26-3,37-7,29 0,51 0,12-1,-42-1,2-2,7 1,3-3,9 0,2-3,2 1,0 0,3 0,0 0,12 0,1-1,2-1,0 1,7-2,1 1,2-1,0 2,-31 1,-1 3,1-2,-1 0,-1 2,2-2,1 0,1-1,-1 1,2 1,0 0,0-1,-2 2,0-1,0 0,1 1,-1-1,0 2,-1-2,-2 0,2 2,-3-2,1 1,1 0,-1-1,1 1,1 0,34-3,0 2,-4 0,-1 2,-7 0,1 2,1-1,0-1,-10 2,-1-1,-4 0,-2 1,-4-3,-2 2,-6 3,-1-1,-5-1,-3-2,-4 3,-3 1,47 0,-13 0,-20 0,-8 0,-7 0,-41 10,-30 3,-33-3,-26-1,-31 3,47-6,-1-2,-8 3,-2-1,-2-1,-3 0,-9 3,-3-1,0-2,-1 0,0 2,-4 0,-3 1,-1 0,0-2,0-2,-8 1,1 0,-3 1,-1 1,0 0,0 1,2-2,-1 3,4-2,0 2,-1-1,2 0,5 0,-1 0,-2 0,3-1,9 1,3 0,3 0,1 0,1 1,1-2,10-2,0 1,1-1,0 0,8 1,3-2,-42 5,8 4,21-7,1 3,24-5,23 8,40-6,23-5,22-4,29-1,17-6,-50 4,2 1,6 1,0 0,10-4,1 1,1 2,2 0,0-2,2 0,4-1,1 0,1 1,1 0,4 0,1 2,-1-1,1 2,-4-3,2 1,5 0,1 0,-9-1,-1 2,2 0,0 0,-3 2,2 0,0-2,-2-2,-14 4,-2 0,-1-1,0 0,-2 0,-2 1,-8 0,-1 2,-1-1,-3 4,44-2,-14 0,-11-6,-17 0,-5 3,-18 2,-33 1,-32 0,-23 1,-21 5,-25-3,38 0,-1 3,-5-2,-2 0,-3 0,-1 1,-10-2,1-1,-2 4,-1-1,-3-1,-2-1,-6 2,-1 0,-1-3,0 1,-3 2,-1 0,-1 1,-1 1,1-1,0 1,-1-1,2-1,-1 0,0 1,2-1,1 2,3 0,0 0,-2 0,2 1,6 0,0-1,6-1,-1 0,4-1,2 0,4 0,4 0,7 0,1 2,4-3,0 0,-45 4,20-4,20-4,6 0,22 0,109-12,-15 5,6-2,16-2,1-2,-13 2,-2-1,7 0,1 1,4 0,1 0,9-3,0 2,4-1,-1 3,2-2,2 0,1 1,2-1,-5-1,0 0,3 2,1-1,0 0,0 0,-9 1,-1 2,-1-2,1 1,-4 1,0 1,-4 0,-1 0,-5-1,-1 3,-2 0,-3 0,45-2,-12-1,-11 0,-12 6,-13-3,-28 5,-23 1,-34 0,-41 0,-22 0,-26 1,45 2,-3 0,-3-2,-5 1,-11 3,-4 1,-4 0,-1 0,-1 2,-3-1,26-4,0 0,-1 1,-36 1,0 0,34-2,0 2,1-2,-2-1,-1 2,-1-2,-5 2,-1 2,0-1,2-2,-2 0,0 1,2 0,-2 1,0 0,-1 0,-1 1,0-1,2 0,2 0,-2 1,1-2,2 2,-2 0,3-2,0 2,1 0,0-2,2 2,-1-1,-3 0,1-1,1 1,4 0,1-1,1 0,-37 1,3 1,5 0,2 0,1-2,3 1,11-1,4 1,5-2,2 1,3-2,4-1,-42 0,13-1,20 0,12 0,49-1,31-2,37-4,31-2,24-3,-39 3,1-2,8 0,1-1,5-1,3 1,6 2,1-2,6 0,1-1,5-1,0-1,3 1,0-1,4 2,-1-1,-2 2,-2 0,2 0,-1 0,-1-1,-1 1,-6 2,0 1,4-1,-2-2,-4 3,-1 1,-5-1,-1 3,-5 0,-3 0,-11 3,-3-2,-3 1,-2-1,51-4,-12 6,-28-3,-11 5,-35 1,-31 0,-31 0,-55 0,-15 1,44 2,-2 0,-12 0,-4 3,-5 1,0 2,-5-1,-3 0,-6-1,-2 1,-6 2,-1 1,30-3,1-2,-1 1,-1 0,2 0,-3-2,0 1,0-1,-1 2,-3 0,-2 0,1 0,-2 0,0 1,1 0,-2-1,0 1,2 0,0-2,1 2,-1 0,-5 0,-1 0,2-1,9 0,1-2,0 2,0 0,1 1,0-2,2 1,0-1,1 1,-35 2,5 0,3-2,3 1,4-1,2 0,4 0,2-3,6 4,3-1,12-3,2 0,6 0,3 1,-43 0,19-4,16-1,28 0,29 0,29 0,40-6,25-7,20-4,-47 7,3-2,9-2,4 0,2 1,2 2,3-3,3 1,1-1,3 2,9-2,3 2,0-4,-1 2,2 0,1 0,-2 0,1 2,-3 1,0 0,1 0,1-1,-1-1,1 2,-5 2,0-1,6-2,-2 1,-11 1,-1-1,-4 2,0 1,-6 0,-1 2,1 0,-1-1,-9 2,-3 1,-6-2,-1 2,41-8,-13 9,-24-4,-2 0,-36 5,-21-3,-32 3,-40 4,-15 2,-16 1,37 0,-1 2,-7-1,-1-2,-5 3,-2 1,-3 0,-1 0,-9 2,0 1,0 0,0-1,-2 1,1-2,1 0,-3 0,-2 1,-1 0,0 1,3-1,1 0,1-1,3 0,1 0,-2-1,1 0,8 0,3 0,-1 0,1 0,5 0,1 0,3-4,3-1,-41 5,14-3,7 0,21 1,7-6,30-3,32-9,23 2,48-11,7 2,15-3,-38 13,3-1,7-1,2-1,0-1,1 2,2 2,-1-1,4-2,0 1,4 1,0-1,1 2,-2-1,-1-1,-1 4,4-1,0 0,-5 0,0 0,0 0,-2 0,-1 0,-1 0,-1 1,-1-1,-2 0,-1 0,-6 0,-2 0,49-8,-8 6,-24 1,-12 2,-8-5,-49 10,-31-2,-35 8,-29 7,30-4,-2 0,-5 0,0 4,-8-1,-2 0,-4-1,0 0,-4 1,-1 0,-5 0,1-1,-1 1,-1 2,-1 1,-1 0,-4-1,1 2,-1-1,2 0,2 0,-1 1,6-2,-1 0,-2 2,3-1,7 0,1-2,3 0,2 1,4-1,3 0,5 0,2 1,-40 7,16 0,15-4,11 2,9-2,28 1,23 3,34-6,30-5,16-11,10-2,13-5,-39 3,3 0,2-1,3 0,4 0,1 0,3 1,1-1,5-2,0-2,5 1,0 1,1 1,0-1,-2 1,0 1,8-2,0-2,-7 2,-1-1,-3 2,1-1,0 1,-2 1,0 2,-1 1,-5 0,0 2,-6-2,-4 1,-4-1,-4 1,-3 1,-3 2,44-4,-13 4,-15 1,-21 0,-37 24,-36 8,-37 3,-39 0,-11-4,47-15,-3 1,-3 2,-3-1,-7-1,-1-1,1 3,0-1,-5 0,0-2,-2 0,-2-1,-3 3,-1 2,2-1,2-1,2-1,0-2,2 0,1-1,4 0,-1 0,5-3,3 0,0 1,4-1,5 0,0 2,-49 7,18-4,14-2,11-4,17 4,19-6,27 2,27-4,39-12,15-6,17-5,12-5,-43 8,0 0,7 2,2-1,1 1,3-2,2 1,1 0,2 0,2-1,5-1,1-1,5 1,1 1,3 0,-1 2,3-4,-2 1,-1 3,-1-1,-2 1,-1-1,-3-1,-1 0,5 4,-1 1,-4-2,-2 1,-4 1,-2 1,-2-1,-2 2,-7 2,-1-1,-7 1,0 1,-6 1,0-1,47 1,-19-4,-21 1,-6 3,-13 2,-50 18,-32 4,-31-1,-23 1,35-11,-3 2,-10 1,-1 1,-6 1,-1-1,-1-1,0-1,-10 4,0-1,2-3,-1 0,1 1,-1 1,-3-1,1-1,2-1,0-2,1 1,2 1,2-2,0-1,6 0,2 0,2 0,3-2,9 0,3 1,-46 1,15 0,20-4,13-4,29 0,27-1,36-5,43-4,17-9,-39 8,2-2,7 2,2-1,10-2,2 1,11-2,1-2,2 1,2-1,4-2,1 1,0 1,2 2,-28 1,1 2,1-2,0 1,0 1,1 0,0 0,1-1,1 1,5-1,1 0,0 0,-5 2,0 0,0 1,2-2,1 1,-1 0,-1 1,1 0,-2 1,1 1,-2 1,0 0,-1 0,-2 0,0 0,-4 1,-1 1,0-1,34-2,-1 0,-8 0,-2 0,-1 0,-1 2,-10 0,-1 2,-10 0,-1 2,-7 1,-1 1,38 0,-10 0,-21 0,-20 4,-17 12,-34-1,-26 16,-33-1,-23 0,24-13,-5-1,-7 2,-3-1,-7 2,-2 0,-4 2,-1-2,-8 1,-3-2,-3 3,-1-1,-4 0,1-1,-3-2,0 1,-3 1,0 0,-1-1,-2-1,5-1,2-1,6 0,0-1,1-4,2 1,11 0,2 2,2-1,2-1,6-2,1 2,6-4,2 2,-37 7,14-1,16-5,20 5,25-13,30 1,33-6,40-6,17-9,-38 7,2 0,10-1,0 0,9-1,1 1,3 2,2 0,10-3,0 1,5-1,2 0,2-2,1-1,4 1,0-1,2 2,3 2,-3-2,1 2,-33 4,0 1,-1 1,34-7,-2 1,-1 1,1-1,-2 2,0 1,-9 0,0 0,2 1,-2 1,-5 1,-2 0,-4 0,-1 2,-8 2,-1 1,-10-3,-3 2,-3 1,-1 1,40 0,-15 0,-26 0,-5 0,-30 1,-27 5,-39 3,-55 6,43-7,-4 0,-4 0,-3 0,-13 3,-3-1,-3 2,-2-2,-2 0,-2-1,-6 0,0-1,-3 1,-2-2,-6 0,1 1,3 0,1-1,5-1,0-2,-1 3,1-2,5-1,2-1,2 1,2-1,6 2,1-2,2-1,1 0,14 0,3-4,-45 1,19-4,21 1,13-6,25-8,27-8,34-4,32 0,19 2,10 0,-39 10,0 2,6 1,1-1,5-3,3-1,2 1,2 1,1-1,2 1,7 0,2 0,-3 1,0 0,2 0,-1 2,1-1,0 0,3-2,-1 1,-10 3,0 3,-1-1,-1-2,0 4,-3-1,-4 1,-3 0,-4 1,-1 0,44-5,-19-1,-7 8,-11-5,-23 8,-29-8,-56 16,-51-1,-10 5,42-1,0 0,-6-2,-1 0,-5 2,-2-2,0 1,-3-1,-4 2,-1 0,2-1,1-2,-3 3,1-1,-3-1,2 1,4-1,0 2,1-3,0-1,5 1,2 0,5-1,2 1,0-1,4-1,-40-1,7 3,17 1,11 1,16-6,27-2,25-3,25-3,35-4,3 1,6-2,13 1,5 1,0-1,6 0,-2-2,10-1,-4 0,-3 5,-1-4,-16 3,-7 0,-9 0,-11-2,-8 9,-29-2,-28 6,-17 0,-37 2,-1 3,-2 6,-13 3,-1 1,-3 1,-1 0,0 0,6-1,1 1,5 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2T00:50:40.55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1944 673,'22'-23,"15"9,5 8,14 3,-1-2,0 2,6 1,4-2,8-1,2 2,6 1,0 1,2-2,1-2,10 0,-6 4,4-2,-4-2,6-1,-10 3,1-3,1-2,-9 5,-2-4,-5 3,-5-1,-4-4,-10 3,-4-2,1 5,-2-2,-18 3,-82 2,-35 0,32 0,-1 0,-27 0,-7 2,-7 3,48-4,-1-1,-3 3,-2-1,1-1,0-1,0 0,-1 0,-6 2,0 1,3-1,0 1,-2-1,-1 0,0 2,1-1,-2-3,1 1,3 2,2 0,1 0,2-1,1 0,1 1,-42 6,9-4,9-2,5-2,5 1,13 1,3 2,4-2,8-2,2-1,18 0,15-1,27-2,14-2,13 2,14-5,15 0,6-1,9 0,0 1,-40 3,1-1,1 1,0 1,1-1,1-2,5 1,0 0,1-1,1 0,3-1,1 2,-1-1,0 0,5-2,-1-1,-2 0,0 1,0 1,1-1,0 1,0 1,-2 2,0 0,-1 1,1-1,-3 0,0-1,-2 0,-1 0,1 1,0 0,-6 1,0 1,-2-1,0 0,-4 0,0 0,48 1,-16-2,-8 2,-8-2,-6 4,-6-4,-19 4,-30 1,-37 0,-20 0,-13 0,-18 4,-11 3,42-4,-1 0,-2 0,-1 0,-7 0,-1 0,0 0,0-1,-6 2,-1 0,-1-1,-1 1,-6 2,-2-1,1-1,-1-1,0 0,-2 1,-2 2,-2-1,2 1,-1-1,-5 1,1-1,0 0,0-1,3 2,-1-1,-4 1,0 1,2-1,0 2,-1-1,-1 0,5 0,-1 0,0-1,0 0,9 0,2-1,1-1,0 1,1 0,0 2,3-1,2 0,2 1,1-1,5-1,1 1,2-1,2-1,-2 0,2 0,-35 5,7-3,9 1,8-6,15 5,4 1,16-6,31 5,30-6,21 0,18 0,22-1,-39 0,0-1,3-1,1 0,3-1,1 0,5-1,1 0,6-1,2-2,-1 1,0 0,0 0,0 0,4 0,2 0,0 0,0 0,2-1,1 2,0-1,1 0,8-1,0 0,-7 0,0-1,2 0,0-1,2 2,0-1,-3-1,1 0,2 0,1 0,-2 0,0 0,-4-1,0 1,4 1,0 0,-7 1,-1 2,-1-1,1 0,-3 0,0 0,-1 0,-1 0,-4 0,-2 0,-2 0,-1 1,-2 2,-2-1,-6-1,-1 1,-1 2,-2 0,41-3,-13-1,-12 3,-7 2,-2-2,-21 2,-20-4,-32 7,-21 2,-17 2,-21 4,-18-2,42-4,-1 1,-2 2,-1-1,-11-1,-1 0,0 1,0-1,-5 2,-1-1,-3 1,-1 1,0-1,0 0,-3 0,0 1,-2-1,0 0,0 2,-1 0,-10 0,-1 1,4-2,1 1,-7 2,0-1,2-1,0-1,0 3,1 1,1-2,0 0,2 1,1 0,0 1,2 0,5-2,2-1,-3 2,1-1,2-1,2 2,2-1,1 1,6-3,1 1,5 2,1-1,4-2,2 0,-41 2,7 4,19-6,7 1,3 5,34-1,29 5,39-4,31-6,13-8,13-2,-42 1,1-1,4-2,2-1,7 1,2 1,4-2,0-1,-3 0,1 0,10 0,1 0,4 0,1-1,4-1,1-1,2 2,1-1,-33 2,0 0,1-1,2 1,0 0,0 0,1-1,0 1,1 0,1 1,0-1,0 0,-1 0,-1-1,0 0,2 1,0 0,0 1,0-1,-1 0,1 0,-1 1,1-1,-1 0,1 1,-1-1,1 2,-2 0,0 0,0 1,-1-1,1 0,-1 1,-1-1,1 0,-1 1,-1-1,0 0,-1 1,30-3,-2 1,-2 1,-1-1,-1 1,-1 1,-6 2,-1-1,0 0,-1-1,-4 0,-2 0,-4 0,-2 0,-1 2,-2 1,-9-1,-2-1,-4 2,-1 1,37 0,-10 0,-21-2,-6-2,-5 2,-42-4,-23 7,-27 4,-15-3,-31 10,42-8,-2 0,-4 0,-1 0,-7 1,-2 0,-3-1,-2-1,-3 0,0 1,-4 2,-1-1,0 1,-2 1,-8 0,-1 0,4 0,0 0,-6 0,1 0,0 0,0 0,-2 0,-1 0,3 0,0 0,-1 0,0 1,-1 1,1 1,6-3,0 1,-2 2,0 1,3-2,1 0,3 0,1 1,-1 0,2-1,8-1,1-2,3 1,1 0,5 0,1 0,3 0,1 0,-39 6,10-2,13-2,11-1,11 1,24-3,32-6,26 0,45 0,11-1,-37-1,1-1,7 0,2-2,9-1,1-2,2 1,0 0,2 0,1 0,10 0,1-1,2-1,0 1,6-2,1 1,1 0,1 1,-28 1,0 2,0-1,-1 0,0 1,1-1,1 0,1-1,-1 1,2 0,0 1,0-1,-2 1,0 0,0 0,1 0,-1 0,0 1,-1-1,-1 0,1 1,-2-1,0 0,1 1,0-1,0 0,1 1,31-3,-1 1,-3 1,-1 1,-6 1,0 1,2-1,-1 0,-8 1,-1-1,-4 1,-2 0,-3-2,-2 1,-5 3,-1-1,-5-1,-2-1,-4 2,-2 1,41 0,-11 0,-18 0,-7 0,-6 0,-37 9,-26 2,-30-2,-23-1,-27 3,42-6,-2-1,-6 2,-2-1,-2 0,-3-1,-8 3,-2-1,0-1,-1-1,-1 2,-2 1,-4 0,0 0,0-2,-1-1,-6 0,0 1,-2 0,-1 1,0 0,0 1,2-1,-1 2,3-2,0 2,0-1,1 0,5 0,-1 0,-2 0,2 0,9 0,2 0,3 0,1 0,1 1,1-2,8-1,1 0,0-1,1 1,6 0,3-1,-37 4,7 3,19-5,1 2,20-5,22 8,34-6,22-4,18-4,27 0,14-6,-44 4,2 0,5 2,1-1,8-3,1 1,1 1,1 1,1-2,1-1,4 0,1 0,1 1,1 0,3 0,1 1,-1 0,1 1,-3-2,1 1,5-1,0 1,-7-1,-1 1,1 1,1 0,-3 1,1 0,1-1,-2-2,-13 3,-1 0,-1 0,-1-1,-1 1,-1 0,-8 0,-1 2,-1 0,-2 2,39-1,-13 0,-9-5,-16 0,-4 2,-16 2,-29 1,-29 0,-20 1,-18 4,-23-2,34 0,-1 2,-5-1,-1-1,-3 1,-1 0,-8-1,0-1,-2 3,0-1,-3 0,-2-1,-5 1,-1 0,-1-2,0 1,-3 1,0 1,-2 0,0 1,1 0,-1 0,0-1,1 0,0-1,0 1,1 0,1 1,3 0,0 0,-2 1,2 0,5 0,1-1,4-1,0 1,3-2,2 1,4-1,3 0,6 1,1 1,4-2,0-1,-40 4,17-3,19-4,4 0,20 0,97-11,-13 5,5-2,14-2,1-1,-12 1,-1-1,6 1,1 0,3 0,1 0,8-2,1 1,2 0,0 2,2-2,1 1,2 0,1-1,-5 0,1-1,2 2,1 0,1-1,-1 0,-8 2,-1 1,0-2,0 1,-3 1,0 1,-4 0,-1 0,-4-1,-1 2,-2 1,-2 0,39-2,-10-1,-10 0,-10 5,-12-2,-25 4,-21 1,-29 0,-37 0,-20 0,-22 1,39 1,-2 1,-3-2,-4 1,-10 2,-4 1,-3 1,-1-1,-1 2,-3-1,24-3,-1 0,0 0,-33 2,1-1,30-1,0 1,0-1,-1-1,-1 1,-1-1,-4 2,-1 1,0-1,1-1,-1 0,0 0,1 1,-1 0,0 1,-1-1,-1 1,0 0,2-1,1 1,-1 0,1-1,1 1,-1 0,2-1,1 1,0 0,0-1,2 1,-1 0,-2-1,0 0,1 0,4 1,1-2,0 1,-32 0,2 1,5 1,2-1,0-1,3 0,10 0,4 0,4-1,1 0,4-1,3-1,-38 0,12-1,18 0,11 0,43-1,27-2,34-3,27-2,21-3,-35 3,2-1,6-1,2-1,4 0,2 0,6 2,1-1,5-1,1-1,4 0,1-1,2 0,0 0,3 1,0 0,-2 1,-2 1,2-1,-1 0,-1 0,0 0,-6 2,0 1,3-1,-1-1,-4 2,-1 1,-4-1,-1 2,-4 1,-3 0,-10 2,-3-1,-2 0,-2 0,45-4,-10 5,-25-2,-10 4,-31 1,-28 0,-27 0,-49 0,-13 1,39 1,-2 1,-11 0,-3 2,-4 1,-1 2,-4-1,-2 0,-6 0,-2 0,-5 2,-1 0,27-2,0-1,0 0,-1 0,1 0,-2-1,0 0,0 0,-1 1,-3 0,-1 0,0 0,-1 1,0 0,0 0,-1-1,0 1,1 0,1-1,0 1,0 0,-5 0,-1 0,2-1,8 0,1-1,0 1,0 0,1 1,0-1,1 0,1-1,0 1,-30 2,3 0,4-1,2 0,4-1,1 0,4 0,2-2,5 3,3-1,10-2,3-1,4 1,3 0,-38 1,17-4,14-1,25 0,26 0,25 0,36-6,22-5,18-4,-42 6,3-2,8-1,3-1,2 2,2 1,3-2,2 0,1 0,3 1,8-1,2 1,0-3,0 1,1 1,1-1,-1 1,0 1,-2 2,-1-1,2 0,0-1,0 0,0 1,-4 2,0-1,5-1,-1 0,-10 1,-2-1,-2 2,-1 1,-5 0,-1 2,1-1,-1 0,-8 2,-2 0,-6-1,-1 1,37-6,-12 7,-21-3,-2 0,-32 4,-19-3,-28 4,-35 2,-14 3,-14 0,33 1,-1 1,-6-1,-1-1,-5 2,-1 1,-3 0,-1 0,-8 2,0 1,0 0,0-1,-1 0,0-1,1 0,-2 0,-3 1,0 0,0 1,2-1,2 0,0-1,3 0,1 0,-2-1,1 0,7 0,2 0,0 0,1 0,4 0,1 0,3-3,2-1,-36 4,12-3,7 1,18 0,6-5,27-3,29-7,20 1,42-10,7 2,13-2,-34 11,3-1,6-1,2-1,0 0,1 1,1 2,0-1,3-1,0 0,4 1,0-1,0 2,-1-1,-1 0,-1 2,4 0,0 0,-5 0,0 0,0 0,-1 0,-2 0,0 0,-1 0,-1 0,-2 0,-1 0,-5 0,-2 0,44-7,-8 5,-21 1,-10 2,-8-5,-43 9,-27-1,-32 6,-25 7,26-4,-1 0,-5 1,0 2,-7 0,-2 0,-3-1,0 0,-4 1,-1 0,-4 0,0-1,0 1,-1 1,-1 2,-1-1,-3 0,0 1,0 0,1-1,2 1,0 0,4-1,0 0,-2 1,2 0,7-1,1-1,2 0,2 0,4 0,2 0,5 0,2 0,-36 7,14 0,13-4,11 2,7-1,25 0,21 3,29-6,28-4,13-9,10-3,11-4,-35 3,3 0,2-1,2 0,4 0,1 0,3 0,0 0,5-2,0-1,4 0,0 1,2 1,-1-1,-2 1,1 1,6-2,1-1,-7 1,-1-1,-2 2,1-1,-1 1,-1 1,0 2,-1 0,-4 1,-1 1,-5-1,-3 0,-4 0,-3 0,-3 2,-3 1,39-4,-11 4,-14 1,-18 0,-33 22,-32 6,-33 3,-34 0,-10-3,41-14,-2 1,-3 2,-2-1,-7-1,0-1,0 3,0-1,-4 0,0-2,-2 0,-1 0,-4 2,0 1,2 0,1-1,2-1,0-1,2-1,1-1,3 1,0-1,4-2,2 0,1 0,3 0,4 0,1 1,-44 7,16-4,12-1,11-4,14 3,17-5,24 2,24-4,35-10,13-6,15-4,11-4,-39 6,1 1,6 1,1 0,2 0,2-1,2 0,0 1,3-1,1 0,5-2,1 0,4 1,1 0,2 1,0 1,2-3,-1 1,-1 2,-1 0,-2 0,-1-1,-3 0,0 0,4 3,-1 1,-3-2,-2 1,-4 1,-1 1,-3-1,-1 2,-6 1,-1 0,-6 1,-1 0,-4 1,-1 0,42 0,-17-3,-18 1,-6 2,-11 2,-45 16,-28 4,-27-1,-21 0,31-9,-3 2,-8 0,-2 2,-4 0,-2-1,0 0,-1-1,-8 3,0-1,1-2,0-1,0 2,0 0,-3 0,0-1,3-2,0-1,0 1,2 1,2-2,0-1,6 0,1 0,2 0,2-1,9-1,2 1,-41 1,14 0,17-3,12-4,26 0,24-1,31-4,39-4,15-8,-35 7,2-1,6 1,2-1,9-1,2 0,9-1,2-2,1 1,2-1,3-2,1 1,1 1,1 1,-25 2,1 1,1-1,0 0,0 2,1-1,0 0,0 0,2 0,4 0,1-1,0 1,-4 1,-1 0,1 1,1-1,1 0,0 0,-2 1,1 0,-1 1,0 1,-1 1,0 0,-2 0,-1-1,0 1,-3 1,-2 0,1 0,30-2,-2 0,-6 0,-2 0,-1 0,-1 1,-8 1,-2 1,-8 1,-2 1,-5 1,-2 1,35 0,-10 0,-18 0,-18 4,-15 10,-30-1,-24 15,-28-2,-21 1,21-12,-4-1,-6 2,-3-1,-7 2,-1 0,-3 2,-2-2,-6 0,-3-1,-3 3,-1-1,-3-1,0 0,-2-2,0 1,-2 1,-1 0,-1-1,-1-1,4-1,2 0,5-1,0-1,1-3,2 1,9 0,3 1,1 0,2-1,5-2,1 1,6-2,1 1,-33 6,13-1,14-4,18 4,22-11,26 1,30-6,35-5,16-8,-35 6,3 1,8-2,1 0,7 0,1 0,3 2,2 0,8-2,1 0,4 0,1-1,3-1,0-1,4 0,0 0,2 2,2 1,-2-1,1 1,-30 4,0 1,0 0,29-5,-1 0,-1 1,1 0,-2 1,0 1,-8 0,0 0,2 1,-2 1,-4 0,-2 1,-4 0,-1 1,-6 2,-2 1,-8-2,-3 1,-3 1,-1 1,36 0,-13 0,-24 0,-4 0,-26 1,-25 4,-34 3,-49 6,38-7,-3 0,-4 0,-3 0,-11 3,-3-1,-2 1,-2-1,-2 0,-2-1,-5 0,0-1,-3 1,-1-2,-6 1,1 0,3 0,0-1,5-1,0-1,-1 2,1-1,5-2,1 0,2 0,2 0,5 1,1-1,2-1,1 0,12-1,2-2,-39 0,17-4,18 2,12-6,22-7,24-7,30-4,29 1,16 1,10 0,-36 9,1 2,5 0,1 0,4-3,3 0,2 0,2 1,0-1,2 1,7 0,1 0,-3 1,1 0,1 0,0 1,0 0,0 0,3-2,-1 1,-8 3,-1 2,-1-1,0-1,-1 3,-2-1,-4 1,-2 0,-4 1,-1 0,39-4,-17-1,-6 6,-9-3,-21 6,-26-6,-50 13,-44 0,-10 4,38-1,-1 0,-4-1,-2-1,-4 2,-2-1,0 0,-2 0,-4 1,-1 0,2-1,1-1,-3 2,1-1,-3 0,2 0,4 0,0 1,0-3,1 0,4 1,2-1,4 0,2 0,0 0,3-1,-35-1,7 2,14 2,10 0,14-5,25-2,21-2,23-3,30-4,4 1,4-1,13 0,3 1,1 0,5-1,-2-1,9-2,-3 1,-4 4,0-3,-14 2,-6 0,-9 0,-9-1,-7 7,-26-1,-25 5,-15 0,-33 2,-1 2,-1 6,-12 2,-1 2,-2 0,-2 0,1 0,5 0,0 0,6 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C5861-D080-468F-AA3C-ECFB85FDB6AD}" type="datetimeFigureOut">
              <a:rPr lang="de-DE"/>
              <a:t>22.03.20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C8D9C-1093-4DED-8D82-6DA5AF6CF6F9}" type="slidenum">
              <a:rPr lang="de-DE"/>
              <a:t>‹Nr.›</a:t>
            </a:fld>
            <a:endParaRPr lang="de-DE"/>
          </a:p>
        </p:txBody>
      </p:sp>
    </p:spTree>
    <p:extLst>
      <p:ext uri="{BB962C8B-B14F-4D97-AF65-F5344CB8AC3E}">
        <p14:creationId xmlns:p14="http://schemas.microsoft.com/office/powerpoint/2010/main" val="425192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D092CA-2A81-4834-AE6A-B5AFB024458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B23F0C2-3BB5-4CE8-BD0F-CF4D6B96C2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E46AF18-8C06-4CA7-A77F-D27CD282EABB}"/>
              </a:ext>
            </a:extLst>
          </p:cNvPr>
          <p:cNvSpPr>
            <a:spLocks noGrp="1"/>
          </p:cNvSpPr>
          <p:nvPr>
            <p:ph type="dt" sz="half" idx="10"/>
          </p:nvPr>
        </p:nvSpPr>
        <p:spPr/>
        <p:txBody>
          <a:bodyPr/>
          <a:lstStyle/>
          <a:p>
            <a:fld id="{E6F5001C-5D4F-4FB4-8D87-76B5C54F1791}" type="datetimeFigureOut">
              <a:rPr lang="de-DE" smtClean="0"/>
              <a:t>22.03.20</a:t>
            </a:fld>
            <a:endParaRPr lang="de-DE"/>
          </a:p>
        </p:txBody>
      </p:sp>
      <p:sp>
        <p:nvSpPr>
          <p:cNvPr id="5" name="Fußzeilenplatzhalter 4">
            <a:extLst>
              <a:ext uri="{FF2B5EF4-FFF2-40B4-BE49-F238E27FC236}">
                <a16:creationId xmlns:a16="http://schemas.microsoft.com/office/drawing/2014/main" id="{F6F08F04-6FC2-4C3C-922C-4CF0FC4B43A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0B89A1D-7A60-4EE8-97CC-E54D7DFD4170}"/>
              </a:ext>
            </a:extLst>
          </p:cNvPr>
          <p:cNvSpPr>
            <a:spLocks noGrp="1"/>
          </p:cNvSpPr>
          <p:nvPr>
            <p:ph type="sldNum" sz="quarter" idx="12"/>
          </p:nvPr>
        </p:nvSpPr>
        <p:spPr/>
        <p:txBody>
          <a:bodyPr/>
          <a:lstStyle/>
          <a:p>
            <a:fld id="{5091F4A2-6270-40CE-9999-658267D29C13}" type="slidenum">
              <a:rPr lang="de-DE" smtClean="0"/>
              <a:t>‹Nr.›</a:t>
            </a:fld>
            <a:endParaRPr lang="de-DE"/>
          </a:p>
        </p:txBody>
      </p:sp>
    </p:spTree>
    <p:extLst>
      <p:ext uri="{BB962C8B-B14F-4D97-AF65-F5344CB8AC3E}">
        <p14:creationId xmlns:p14="http://schemas.microsoft.com/office/powerpoint/2010/main" val="114802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A5AE4-5F31-43D3-8008-F77D530EC15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B11A4FB-7AC3-4541-864C-334B48F59B4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9355676-A6E3-4FA7-AC48-12F92A9EC00F}"/>
              </a:ext>
            </a:extLst>
          </p:cNvPr>
          <p:cNvSpPr>
            <a:spLocks noGrp="1"/>
          </p:cNvSpPr>
          <p:nvPr>
            <p:ph type="dt" sz="half" idx="10"/>
          </p:nvPr>
        </p:nvSpPr>
        <p:spPr/>
        <p:txBody>
          <a:bodyPr/>
          <a:lstStyle/>
          <a:p>
            <a:fld id="{E6F5001C-5D4F-4FB4-8D87-76B5C54F1791}" type="datetimeFigureOut">
              <a:rPr lang="de-DE" smtClean="0"/>
              <a:t>22.03.20</a:t>
            </a:fld>
            <a:endParaRPr lang="de-DE"/>
          </a:p>
        </p:txBody>
      </p:sp>
      <p:sp>
        <p:nvSpPr>
          <p:cNvPr id="5" name="Fußzeilenplatzhalter 4">
            <a:extLst>
              <a:ext uri="{FF2B5EF4-FFF2-40B4-BE49-F238E27FC236}">
                <a16:creationId xmlns:a16="http://schemas.microsoft.com/office/drawing/2014/main" id="{5107AFBA-503F-47EA-B4E0-EC4E6583CD7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F32C4FB-29C5-44EF-86D1-A66454C27912}"/>
              </a:ext>
            </a:extLst>
          </p:cNvPr>
          <p:cNvSpPr>
            <a:spLocks noGrp="1"/>
          </p:cNvSpPr>
          <p:nvPr>
            <p:ph type="sldNum" sz="quarter" idx="12"/>
          </p:nvPr>
        </p:nvSpPr>
        <p:spPr/>
        <p:txBody>
          <a:bodyPr/>
          <a:lstStyle/>
          <a:p>
            <a:fld id="{5091F4A2-6270-40CE-9999-658267D29C13}" type="slidenum">
              <a:rPr lang="de-DE" smtClean="0"/>
              <a:t>‹Nr.›</a:t>
            </a:fld>
            <a:endParaRPr lang="de-DE"/>
          </a:p>
        </p:txBody>
      </p:sp>
    </p:spTree>
    <p:extLst>
      <p:ext uri="{BB962C8B-B14F-4D97-AF65-F5344CB8AC3E}">
        <p14:creationId xmlns:p14="http://schemas.microsoft.com/office/powerpoint/2010/main" val="268910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323DE20-8E76-49FA-A4BF-1CA14D1D1FB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4E58C48-049F-4C48-9651-343631BFB29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6FAC3BC-B34A-4467-B5E1-D563BBA59E5F}"/>
              </a:ext>
            </a:extLst>
          </p:cNvPr>
          <p:cNvSpPr>
            <a:spLocks noGrp="1"/>
          </p:cNvSpPr>
          <p:nvPr>
            <p:ph type="dt" sz="half" idx="10"/>
          </p:nvPr>
        </p:nvSpPr>
        <p:spPr/>
        <p:txBody>
          <a:bodyPr/>
          <a:lstStyle/>
          <a:p>
            <a:fld id="{E6F5001C-5D4F-4FB4-8D87-76B5C54F1791}" type="datetimeFigureOut">
              <a:rPr lang="de-DE" smtClean="0"/>
              <a:t>22.03.20</a:t>
            </a:fld>
            <a:endParaRPr lang="de-DE"/>
          </a:p>
        </p:txBody>
      </p:sp>
      <p:sp>
        <p:nvSpPr>
          <p:cNvPr id="5" name="Fußzeilenplatzhalter 4">
            <a:extLst>
              <a:ext uri="{FF2B5EF4-FFF2-40B4-BE49-F238E27FC236}">
                <a16:creationId xmlns:a16="http://schemas.microsoft.com/office/drawing/2014/main" id="{4552C325-C7DE-4C05-93BD-9E0BC0872EA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7604353-73A9-4895-8EBB-7AEA18726EDA}"/>
              </a:ext>
            </a:extLst>
          </p:cNvPr>
          <p:cNvSpPr>
            <a:spLocks noGrp="1"/>
          </p:cNvSpPr>
          <p:nvPr>
            <p:ph type="sldNum" sz="quarter" idx="12"/>
          </p:nvPr>
        </p:nvSpPr>
        <p:spPr/>
        <p:txBody>
          <a:bodyPr/>
          <a:lstStyle/>
          <a:p>
            <a:fld id="{5091F4A2-6270-40CE-9999-658267D29C13}" type="slidenum">
              <a:rPr lang="de-DE" smtClean="0"/>
              <a:t>‹Nr.›</a:t>
            </a:fld>
            <a:endParaRPr lang="de-DE"/>
          </a:p>
        </p:txBody>
      </p:sp>
    </p:spTree>
    <p:extLst>
      <p:ext uri="{BB962C8B-B14F-4D97-AF65-F5344CB8AC3E}">
        <p14:creationId xmlns:p14="http://schemas.microsoft.com/office/powerpoint/2010/main" val="3011841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9B56CE98-57F8-480B-93CB-73F905D48BF1}"/>
              </a:ext>
            </a:extLst>
          </p:cNvPr>
          <p:cNvGraphicFramePr>
            <a:graphicFrameLocks noChangeAspect="1"/>
          </p:cNvGraphicFramePr>
          <p:nvPr userDrawn="1">
            <p:custDataLst>
              <p:tags r:id="rId2"/>
            </p:custDataLst>
            <p:extLst>
              <p:ext uri="{D42A27DB-BD31-4B8C-83A1-F6EECF244321}">
                <p14:modId xmlns:p14="http://schemas.microsoft.com/office/powerpoint/2010/main" val="18921083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23" name="think-cell Folie" r:id="rId4" imgW="503" imgH="503" progId="TCLayout.ActiveDocument.1">
                  <p:embed/>
                </p:oleObj>
              </mc:Choice>
              <mc:Fallback>
                <p:oleObj name="think-cell Folie" r:id="rId4" imgW="503" imgH="503" progId="TCLayout.ActiveDocument.1">
                  <p:embed/>
                  <p:pic>
                    <p:nvPicPr>
                      <p:cNvPr id="7" name="Objekt 6" hidden="1">
                        <a:extLst>
                          <a:ext uri="{FF2B5EF4-FFF2-40B4-BE49-F238E27FC236}">
                            <a16:creationId xmlns:a16="http://schemas.microsoft.com/office/drawing/2014/main" id="{9B56CE98-57F8-480B-93CB-73F905D48BF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8" name="Grafik 7">
            <a:extLst>
              <a:ext uri="{FF2B5EF4-FFF2-40B4-BE49-F238E27FC236}">
                <a16:creationId xmlns:a16="http://schemas.microsoft.com/office/drawing/2014/main" id="{591A7D9F-F7CB-4720-90DC-4A3478355FEF}"/>
              </a:ext>
            </a:extLst>
          </p:cNvPr>
          <p:cNvPicPr>
            <a:picLocks noChangeAspect="1"/>
          </p:cNvPicPr>
          <p:nvPr userDrawn="1"/>
        </p:nvPicPr>
        <p:blipFill>
          <a:blip r:embed="rId6"/>
          <a:stretch>
            <a:fillRect/>
          </a:stretch>
        </p:blipFill>
        <p:spPr>
          <a:xfrm>
            <a:off x="967181" y="0"/>
            <a:ext cx="10257637" cy="6858000"/>
          </a:xfrm>
          <a:prstGeom prst="rect">
            <a:avLst/>
          </a:prstGeom>
        </p:spPr>
      </p:pic>
    </p:spTree>
    <p:extLst>
      <p:ext uri="{BB962C8B-B14F-4D97-AF65-F5344CB8AC3E}">
        <p14:creationId xmlns:p14="http://schemas.microsoft.com/office/powerpoint/2010/main" val="422120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3D04A4-131B-415B-9860-C8D3B04CFC1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37860FB-207E-43EC-8D5F-762BA78D344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C5B5DD6-A91D-474A-B05E-BD9B7B7CE975}"/>
              </a:ext>
            </a:extLst>
          </p:cNvPr>
          <p:cNvSpPr>
            <a:spLocks noGrp="1"/>
          </p:cNvSpPr>
          <p:nvPr>
            <p:ph type="dt" sz="half" idx="10"/>
          </p:nvPr>
        </p:nvSpPr>
        <p:spPr/>
        <p:txBody>
          <a:bodyPr/>
          <a:lstStyle/>
          <a:p>
            <a:fld id="{E6F5001C-5D4F-4FB4-8D87-76B5C54F1791}" type="datetimeFigureOut">
              <a:rPr lang="de-DE" smtClean="0"/>
              <a:t>22.03.20</a:t>
            </a:fld>
            <a:endParaRPr lang="de-DE"/>
          </a:p>
        </p:txBody>
      </p:sp>
      <p:sp>
        <p:nvSpPr>
          <p:cNvPr id="5" name="Fußzeilenplatzhalter 4">
            <a:extLst>
              <a:ext uri="{FF2B5EF4-FFF2-40B4-BE49-F238E27FC236}">
                <a16:creationId xmlns:a16="http://schemas.microsoft.com/office/drawing/2014/main" id="{BAC498CA-A44F-4F72-8121-EDB3E6C709A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02A9268-7EE7-4C53-9EAD-1D27CAC50C4E}"/>
              </a:ext>
            </a:extLst>
          </p:cNvPr>
          <p:cNvSpPr>
            <a:spLocks noGrp="1"/>
          </p:cNvSpPr>
          <p:nvPr>
            <p:ph type="sldNum" sz="quarter" idx="12"/>
          </p:nvPr>
        </p:nvSpPr>
        <p:spPr/>
        <p:txBody>
          <a:bodyPr/>
          <a:lstStyle/>
          <a:p>
            <a:fld id="{5091F4A2-6270-40CE-9999-658267D29C13}" type="slidenum">
              <a:rPr lang="de-DE" smtClean="0"/>
              <a:t>‹Nr.›</a:t>
            </a:fld>
            <a:endParaRPr lang="de-DE"/>
          </a:p>
        </p:txBody>
      </p:sp>
    </p:spTree>
    <p:extLst>
      <p:ext uri="{BB962C8B-B14F-4D97-AF65-F5344CB8AC3E}">
        <p14:creationId xmlns:p14="http://schemas.microsoft.com/office/powerpoint/2010/main" val="295105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569114-C7FC-43CC-884B-A0302AF094A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FF7C711A-07EE-4A96-A649-480B4AF31A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CCD68B8-652C-4E93-9BD3-E52BFA4BADAF}"/>
              </a:ext>
            </a:extLst>
          </p:cNvPr>
          <p:cNvSpPr>
            <a:spLocks noGrp="1"/>
          </p:cNvSpPr>
          <p:nvPr>
            <p:ph type="dt" sz="half" idx="10"/>
          </p:nvPr>
        </p:nvSpPr>
        <p:spPr/>
        <p:txBody>
          <a:bodyPr/>
          <a:lstStyle/>
          <a:p>
            <a:fld id="{E6F5001C-5D4F-4FB4-8D87-76B5C54F1791}" type="datetimeFigureOut">
              <a:rPr lang="de-DE" smtClean="0"/>
              <a:t>22.03.20</a:t>
            </a:fld>
            <a:endParaRPr lang="de-DE"/>
          </a:p>
        </p:txBody>
      </p:sp>
      <p:sp>
        <p:nvSpPr>
          <p:cNvPr id="5" name="Fußzeilenplatzhalter 4">
            <a:extLst>
              <a:ext uri="{FF2B5EF4-FFF2-40B4-BE49-F238E27FC236}">
                <a16:creationId xmlns:a16="http://schemas.microsoft.com/office/drawing/2014/main" id="{2867F429-7BBC-43EE-B78F-464F1DAFA50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147821-2734-4423-ABAA-64B315D6622D}"/>
              </a:ext>
            </a:extLst>
          </p:cNvPr>
          <p:cNvSpPr>
            <a:spLocks noGrp="1"/>
          </p:cNvSpPr>
          <p:nvPr>
            <p:ph type="sldNum" sz="quarter" idx="12"/>
          </p:nvPr>
        </p:nvSpPr>
        <p:spPr/>
        <p:txBody>
          <a:bodyPr/>
          <a:lstStyle/>
          <a:p>
            <a:fld id="{5091F4A2-6270-40CE-9999-658267D29C13}" type="slidenum">
              <a:rPr lang="de-DE" smtClean="0"/>
              <a:t>‹Nr.›</a:t>
            </a:fld>
            <a:endParaRPr lang="de-DE"/>
          </a:p>
        </p:txBody>
      </p:sp>
    </p:spTree>
    <p:extLst>
      <p:ext uri="{BB962C8B-B14F-4D97-AF65-F5344CB8AC3E}">
        <p14:creationId xmlns:p14="http://schemas.microsoft.com/office/powerpoint/2010/main" val="2006826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D6A2BF-4CBC-4F89-A9DC-8B5047E585F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965952E-EE02-4C95-B4B9-06528325F2C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05ED18B-A1C8-435A-B601-3A175B2AA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4C84250-A3B5-41F6-A1A0-4A22FCD528CA}"/>
              </a:ext>
            </a:extLst>
          </p:cNvPr>
          <p:cNvSpPr>
            <a:spLocks noGrp="1"/>
          </p:cNvSpPr>
          <p:nvPr>
            <p:ph type="dt" sz="half" idx="10"/>
          </p:nvPr>
        </p:nvSpPr>
        <p:spPr/>
        <p:txBody>
          <a:bodyPr/>
          <a:lstStyle/>
          <a:p>
            <a:fld id="{E6F5001C-5D4F-4FB4-8D87-76B5C54F1791}" type="datetimeFigureOut">
              <a:rPr lang="de-DE" smtClean="0"/>
              <a:t>22.03.20</a:t>
            </a:fld>
            <a:endParaRPr lang="de-DE"/>
          </a:p>
        </p:txBody>
      </p:sp>
      <p:sp>
        <p:nvSpPr>
          <p:cNvPr id="6" name="Fußzeilenplatzhalter 5">
            <a:extLst>
              <a:ext uri="{FF2B5EF4-FFF2-40B4-BE49-F238E27FC236}">
                <a16:creationId xmlns:a16="http://schemas.microsoft.com/office/drawing/2014/main" id="{2D7110F1-DA4B-4DF4-8F5A-31D895B1D6E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66C3CD-D3D3-4E50-AD0C-0092CE4CD286}"/>
              </a:ext>
            </a:extLst>
          </p:cNvPr>
          <p:cNvSpPr>
            <a:spLocks noGrp="1"/>
          </p:cNvSpPr>
          <p:nvPr>
            <p:ph type="sldNum" sz="quarter" idx="12"/>
          </p:nvPr>
        </p:nvSpPr>
        <p:spPr/>
        <p:txBody>
          <a:bodyPr/>
          <a:lstStyle/>
          <a:p>
            <a:fld id="{5091F4A2-6270-40CE-9999-658267D29C13}" type="slidenum">
              <a:rPr lang="de-DE" smtClean="0"/>
              <a:t>‹Nr.›</a:t>
            </a:fld>
            <a:endParaRPr lang="de-DE"/>
          </a:p>
        </p:txBody>
      </p:sp>
    </p:spTree>
    <p:extLst>
      <p:ext uri="{BB962C8B-B14F-4D97-AF65-F5344CB8AC3E}">
        <p14:creationId xmlns:p14="http://schemas.microsoft.com/office/powerpoint/2010/main" val="383584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89AE72-F50C-4BE3-AAA9-81E01AF857C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4DCC375-0C79-4643-8B32-5A2099AD1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56B6727-83FD-4F77-8D64-3D8C2E5EB3B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7938407-BDD2-418A-92E7-07612F61D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C20CC96-081F-422B-8387-38B024127E1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51948F5-8D1C-4C61-BE81-B0319967274B}"/>
              </a:ext>
            </a:extLst>
          </p:cNvPr>
          <p:cNvSpPr>
            <a:spLocks noGrp="1"/>
          </p:cNvSpPr>
          <p:nvPr>
            <p:ph type="dt" sz="half" idx="10"/>
          </p:nvPr>
        </p:nvSpPr>
        <p:spPr/>
        <p:txBody>
          <a:bodyPr/>
          <a:lstStyle/>
          <a:p>
            <a:fld id="{E6F5001C-5D4F-4FB4-8D87-76B5C54F1791}" type="datetimeFigureOut">
              <a:rPr lang="de-DE" smtClean="0"/>
              <a:t>22.03.20</a:t>
            </a:fld>
            <a:endParaRPr lang="de-DE"/>
          </a:p>
        </p:txBody>
      </p:sp>
      <p:sp>
        <p:nvSpPr>
          <p:cNvPr id="8" name="Fußzeilenplatzhalter 7">
            <a:extLst>
              <a:ext uri="{FF2B5EF4-FFF2-40B4-BE49-F238E27FC236}">
                <a16:creationId xmlns:a16="http://schemas.microsoft.com/office/drawing/2014/main" id="{EA5FD675-2B2C-48EE-AD37-30653CCBB17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01E1EB9-3B78-4EE3-BD28-B5D8BDD26890}"/>
              </a:ext>
            </a:extLst>
          </p:cNvPr>
          <p:cNvSpPr>
            <a:spLocks noGrp="1"/>
          </p:cNvSpPr>
          <p:nvPr>
            <p:ph type="sldNum" sz="quarter" idx="12"/>
          </p:nvPr>
        </p:nvSpPr>
        <p:spPr/>
        <p:txBody>
          <a:bodyPr/>
          <a:lstStyle/>
          <a:p>
            <a:fld id="{5091F4A2-6270-40CE-9999-658267D29C13}" type="slidenum">
              <a:rPr lang="de-DE" smtClean="0"/>
              <a:t>‹Nr.›</a:t>
            </a:fld>
            <a:endParaRPr lang="de-DE"/>
          </a:p>
        </p:txBody>
      </p:sp>
    </p:spTree>
    <p:extLst>
      <p:ext uri="{BB962C8B-B14F-4D97-AF65-F5344CB8AC3E}">
        <p14:creationId xmlns:p14="http://schemas.microsoft.com/office/powerpoint/2010/main" val="177355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EAE714-E442-4380-8669-D6F78EDD9BB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E3B672A-399B-49BD-87BC-8CB0AF0873D5}"/>
              </a:ext>
            </a:extLst>
          </p:cNvPr>
          <p:cNvSpPr>
            <a:spLocks noGrp="1"/>
          </p:cNvSpPr>
          <p:nvPr>
            <p:ph type="dt" sz="half" idx="10"/>
          </p:nvPr>
        </p:nvSpPr>
        <p:spPr/>
        <p:txBody>
          <a:bodyPr/>
          <a:lstStyle/>
          <a:p>
            <a:fld id="{E6F5001C-5D4F-4FB4-8D87-76B5C54F1791}" type="datetimeFigureOut">
              <a:rPr lang="de-DE" smtClean="0"/>
              <a:t>22.03.20</a:t>
            </a:fld>
            <a:endParaRPr lang="de-DE"/>
          </a:p>
        </p:txBody>
      </p:sp>
      <p:sp>
        <p:nvSpPr>
          <p:cNvPr id="4" name="Fußzeilenplatzhalter 3">
            <a:extLst>
              <a:ext uri="{FF2B5EF4-FFF2-40B4-BE49-F238E27FC236}">
                <a16:creationId xmlns:a16="http://schemas.microsoft.com/office/drawing/2014/main" id="{6DCBF7E8-852A-4380-9BE9-5B4FB165DBD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EBAC67F-6AF3-496C-A257-C22BF96B74E6}"/>
              </a:ext>
            </a:extLst>
          </p:cNvPr>
          <p:cNvSpPr>
            <a:spLocks noGrp="1"/>
          </p:cNvSpPr>
          <p:nvPr>
            <p:ph type="sldNum" sz="quarter" idx="12"/>
          </p:nvPr>
        </p:nvSpPr>
        <p:spPr/>
        <p:txBody>
          <a:bodyPr/>
          <a:lstStyle/>
          <a:p>
            <a:fld id="{5091F4A2-6270-40CE-9999-658267D29C13}" type="slidenum">
              <a:rPr lang="de-DE" smtClean="0"/>
              <a:t>‹Nr.›</a:t>
            </a:fld>
            <a:endParaRPr lang="de-DE"/>
          </a:p>
        </p:txBody>
      </p:sp>
    </p:spTree>
    <p:extLst>
      <p:ext uri="{BB962C8B-B14F-4D97-AF65-F5344CB8AC3E}">
        <p14:creationId xmlns:p14="http://schemas.microsoft.com/office/powerpoint/2010/main" val="318241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6CC6A2B-33B3-4FCD-B0B5-409CDB2E221C}"/>
              </a:ext>
            </a:extLst>
          </p:cNvPr>
          <p:cNvSpPr>
            <a:spLocks noGrp="1"/>
          </p:cNvSpPr>
          <p:nvPr>
            <p:ph type="dt" sz="half" idx="10"/>
          </p:nvPr>
        </p:nvSpPr>
        <p:spPr/>
        <p:txBody>
          <a:bodyPr/>
          <a:lstStyle/>
          <a:p>
            <a:fld id="{E6F5001C-5D4F-4FB4-8D87-76B5C54F1791}" type="datetimeFigureOut">
              <a:rPr lang="de-DE" smtClean="0"/>
              <a:t>22.03.20</a:t>
            </a:fld>
            <a:endParaRPr lang="de-DE"/>
          </a:p>
        </p:txBody>
      </p:sp>
      <p:sp>
        <p:nvSpPr>
          <p:cNvPr id="3" name="Fußzeilenplatzhalter 2">
            <a:extLst>
              <a:ext uri="{FF2B5EF4-FFF2-40B4-BE49-F238E27FC236}">
                <a16:creationId xmlns:a16="http://schemas.microsoft.com/office/drawing/2014/main" id="{FCD7536D-7543-4804-A761-72A5EE0FC46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04A709-5D0A-4E63-BE63-3980A8B64557}"/>
              </a:ext>
            </a:extLst>
          </p:cNvPr>
          <p:cNvSpPr>
            <a:spLocks noGrp="1"/>
          </p:cNvSpPr>
          <p:nvPr>
            <p:ph type="sldNum" sz="quarter" idx="12"/>
          </p:nvPr>
        </p:nvSpPr>
        <p:spPr/>
        <p:txBody>
          <a:bodyPr/>
          <a:lstStyle/>
          <a:p>
            <a:fld id="{5091F4A2-6270-40CE-9999-658267D29C13}" type="slidenum">
              <a:rPr lang="de-DE" smtClean="0"/>
              <a:t>‹Nr.›</a:t>
            </a:fld>
            <a:endParaRPr lang="de-DE"/>
          </a:p>
        </p:txBody>
      </p:sp>
    </p:spTree>
    <p:extLst>
      <p:ext uri="{BB962C8B-B14F-4D97-AF65-F5344CB8AC3E}">
        <p14:creationId xmlns:p14="http://schemas.microsoft.com/office/powerpoint/2010/main" val="231990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8D79C1-AD86-422E-98A2-071E1D77CF0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D35F8D4-7C8D-4EE7-A0DF-C161F8BFD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80C5BCF-BDBD-4230-B458-836BBB9DA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B0836DD-E509-453D-ADF4-DEE0BC41BCBE}"/>
              </a:ext>
            </a:extLst>
          </p:cNvPr>
          <p:cNvSpPr>
            <a:spLocks noGrp="1"/>
          </p:cNvSpPr>
          <p:nvPr>
            <p:ph type="dt" sz="half" idx="10"/>
          </p:nvPr>
        </p:nvSpPr>
        <p:spPr/>
        <p:txBody>
          <a:bodyPr/>
          <a:lstStyle/>
          <a:p>
            <a:fld id="{E6F5001C-5D4F-4FB4-8D87-76B5C54F1791}" type="datetimeFigureOut">
              <a:rPr lang="de-DE" smtClean="0"/>
              <a:t>22.03.20</a:t>
            </a:fld>
            <a:endParaRPr lang="de-DE"/>
          </a:p>
        </p:txBody>
      </p:sp>
      <p:sp>
        <p:nvSpPr>
          <p:cNvPr id="6" name="Fußzeilenplatzhalter 5">
            <a:extLst>
              <a:ext uri="{FF2B5EF4-FFF2-40B4-BE49-F238E27FC236}">
                <a16:creationId xmlns:a16="http://schemas.microsoft.com/office/drawing/2014/main" id="{E124E826-D8F8-44AB-980C-EBA913FFB7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3A84E7F-4299-42EF-8045-81A7849B0C38}"/>
              </a:ext>
            </a:extLst>
          </p:cNvPr>
          <p:cNvSpPr>
            <a:spLocks noGrp="1"/>
          </p:cNvSpPr>
          <p:nvPr>
            <p:ph type="sldNum" sz="quarter" idx="12"/>
          </p:nvPr>
        </p:nvSpPr>
        <p:spPr/>
        <p:txBody>
          <a:bodyPr/>
          <a:lstStyle/>
          <a:p>
            <a:fld id="{5091F4A2-6270-40CE-9999-658267D29C13}" type="slidenum">
              <a:rPr lang="de-DE" smtClean="0"/>
              <a:t>‹Nr.›</a:t>
            </a:fld>
            <a:endParaRPr lang="de-DE"/>
          </a:p>
        </p:txBody>
      </p:sp>
    </p:spTree>
    <p:extLst>
      <p:ext uri="{BB962C8B-B14F-4D97-AF65-F5344CB8AC3E}">
        <p14:creationId xmlns:p14="http://schemas.microsoft.com/office/powerpoint/2010/main" val="283615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83F0F-602C-487C-849C-1E99107D390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80FAC6B-FE7B-42AE-AF05-7E874AB43D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E3FCC94-4683-4139-BF7E-2B6D98D24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3A7EF19-7946-4D4F-8729-B7F83EF52306}"/>
              </a:ext>
            </a:extLst>
          </p:cNvPr>
          <p:cNvSpPr>
            <a:spLocks noGrp="1"/>
          </p:cNvSpPr>
          <p:nvPr>
            <p:ph type="dt" sz="half" idx="10"/>
          </p:nvPr>
        </p:nvSpPr>
        <p:spPr/>
        <p:txBody>
          <a:bodyPr/>
          <a:lstStyle/>
          <a:p>
            <a:fld id="{E6F5001C-5D4F-4FB4-8D87-76B5C54F1791}" type="datetimeFigureOut">
              <a:rPr lang="de-DE" smtClean="0"/>
              <a:t>22.03.20</a:t>
            </a:fld>
            <a:endParaRPr lang="de-DE"/>
          </a:p>
        </p:txBody>
      </p:sp>
      <p:sp>
        <p:nvSpPr>
          <p:cNvPr id="6" name="Fußzeilenplatzhalter 5">
            <a:extLst>
              <a:ext uri="{FF2B5EF4-FFF2-40B4-BE49-F238E27FC236}">
                <a16:creationId xmlns:a16="http://schemas.microsoft.com/office/drawing/2014/main" id="{64E3771F-356F-4700-84CC-79A2FBDFB50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8AABA94-2914-48D8-8651-8AE26FFB00E4}"/>
              </a:ext>
            </a:extLst>
          </p:cNvPr>
          <p:cNvSpPr>
            <a:spLocks noGrp="1"/>
          </p:cNvSpPr>
          <p:nvPr>
            <p:ph type="sldNum" sz="quarter" idx="12"/>
          </p:nvPr>
        </p:nvSpPr>
        <p:spPr/>
        <p:txBody>
          <a:bodyPr/>
          <a:lstStyle/>
          <a:p>
            <a:fld id="{5091F4A2-6270-40CE-9999-658267D29C13}" type="slidenum">
              <a:rPr lang="de-DE" smtClean="0"/>
              <a:t>‹Nr.›</a:t>
            </a:fld>
            <a:endParaRPr lang="de-DE"/>
          </a:p>
        </p:txBody>
      </p:sp>
    </p:spTree>
    <p:extLst>
      <p:ext uri="{BB962C8B-B14F-4D97-AF65-F5344CB8AC3E}">
        <p14:creationId xmlns:p14="http://schemas.microsoft.com/office/powerpoint/2010/main" val="1500179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1C4281EA-3C14-41AE-9515-D43F48C0283D}"/>
              </a:ext>
            </a:extLst>
          </p:cNvPr>
          <p:cNvGraphicFramePr>
            <a:graphicFrameLocks noChangeAspect="1"/>
          </p:cNvGraphicFramePr>
          <p:nvPr userDrawn="1">
            <p:custDataLst>
              <p:tags r:id="rId15"/>
            </p:custDataLst>
            <p:extLst>
              <p:ext uri="{D42A27DB-BD31-4B8C-83A1-F6EECF244321}">
                <p14:modId xmlns:p14="http://schemas.microsoft.com/office/powerpoint/2010/main" val="9194891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5" name="think-cell Folie" r:id="rId17" imgW="503" imgH="503" progId="TCLayout.ActiveDocument.1">
                  <p:embed/>
                </p:oleObj>
              </mc:Choice>
              <mc:Fallback>
                <p:oleObj name="think-cell Folie" r:id="rId17" imgW="503" imgH="503" progId="TCLayout.ActiveDocument.1">
                  <p:embed/>
                  <p:pic>
                    <p:nvPicPr>
                      <p:cNvPr id="8" name="Objekt 7" hidden="1">
                        <a:extLst>
                          <a:ext uri="{FF2B5EF4-FFF2-40B4-BE49-F238E27FC236}">
                            <a16:creationId xmlns:a16="http://schemas.microsoft.com/office/drawing/2014/main" id="{1C4281EA-3C14-41AE-9515-D43F48C0283D}"/>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B6F504F6-3703-4F64-99B7-854DE5BFE875}"/>
              </a:ext>
            </a:extLst>
          </p:cNvPr>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de-DE" sz="4400" b="0" i="0" baseline="0" dirty="0">
              <a:latin typeface="Calibri Light" panose="020F0302020204030204" pitchFamily="34" charset="0"/>
              <a:ea typeface="+mj-ea"/>
              <a:cs typeface="+mj-cs"/>
              <a:sym typeface="Calibri Light" panose="020F0302020204030204" pitchFamily="34" charset="0"/>
            </a:endParaRPr>
          </a:p>
        </p:txBody>
      </p:sp>
      <p:sp>
        <p:nvSpPr>
          <p:cNvPr id="2" name="Titelplatzhalter 1">
            <a:extLst>
              <a:ext uri="{FF2B5EF4-FFF2-40B4-BE49-F238E27FC236}">
                <a16:creationId xmlns:a16="http://schemas.microsoft.com/office/drawing/2014/main" id="{E70399A6-ACDF-4556-981A-CC27B248B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9589C09-34BB-4431-9D10-F12E19EFE8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03CA7D8-EED1-4FE3-B9CE-6A62BD168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5001C-5D4F-4FB4-8D87-76B5C54F1791}" type="datetimeFigureOut">
              <a:rPr lang="de-DE" smtClean="0"/>
              <a:t>22.03.20</a:t>
            </a:fld>
            <a:endParaRPr lang="de-DE"/>
          </a:p>
        </p:txBody>
      </p:sp>
      <p:sp>
        <p:nvSpPr>
          <p:cNvPr id="5" name="Fußzeilenplatzhalter 4">
            <a:extLst>
              <a:ext uri="{FF2B5EF4-FFF2-40B4-BE49-F238E27FC236}">
                <a16:creationId xmlns:a16="http://schemas.microsoft.com/office/drawing/2014/main" id="{9821D1C2-90DD-4351-8AD8-4D7A5620E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1EB3564D-1465-4023-996B-E26304DB70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1F4A2-6270-40CE-9999-658267D29C13}" type="slidenum">
              <a:rPr lang="de-DE" smtClean="0"/>
              <a:t>‹Nr.›</a:t>
            </a:fld>
            <a:endParaRPr lang="de-DE"/>
          </a:p>
        </p:txBody>
      </p:sp>
    </p:spTree>
    <p:extLst>
      <p:ext uri="{BB962C8B-B14F-4D97-AF65-F5344CB8AC3E}">
        <p14:creationId xmlns:p14="http://schemas.microsoft.com/office/powerpoint/2010/main" val="2706591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7.png"/><Relationship Id="rId18" Type="http://schemas.openxmlformats.org/officeDocument/2006/relationships/image" Target="../media/image12.png"/><Relationship Id="rId3" Type="http://schemas.openxmlformats.org/officeDocument/2006/relationships/slideLayout" Target="../slideLayouts/slideLayout12.xml"/><Relationship Id="rId7" Type="http://schemas.openxmlformats.org/officeDocument/2006/relationships/image" Target="../media/image1.emf"/><Relationship Id="rId12" Type="http://schemas.openxmlformats.org/officeDocument/2006/relationships/customXml" Target="../ink/ink1.xml"/><Relationship Id="rId17" Type="http://schemas.openxmlformats.org/officeDocument/2006/relationships/image" Target="../media/image11.svg"/><Relationship Id="rId2" Type="http://schemas.openxmlformats.org/officeDocument/2006/relationships/tags" Target="../tags/tag5.xml"/><Relationship Id="rId16" Type="http://schemas.openxmlformats.org/officeDocument/2006/relationships/image" Target="../media/image10.png"/><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8.png"/><Relationship Id="rId5" Type="http://schemas.openxmlformats.org/officeDocument/2006/relationships/image" Target="../media/image4.jpeg"/><Relationship Id="rId15" Type="http://schemas.microsoft.com/office/2007/relationships/hdphoto" Target="../media/hdphoto1.wdp"/><Relationship Id="rId10" Type="http://schemas.openxmlformats.org/officeDocument/2006/relationships/image" Target="../media/image7.png"/><Relationship Id="rId19" Type="http://schemas.openxmlformats.org/officeDocument/2006/relationships/image" Target="../media/image13.svg"/><Relationship Id="rId4" Type="http://schemas.openxmlformats.org/officeDocument/2006/relationships/image" Target="../media/image3.jpeg"/><Relationship Id="rId9" Type="http://schemas.openxmlformats.org/officeDocument/2006/relationships/image" Target="../media/image6.jpeg"/><Relationship Id="rId14"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customXml" Target="../ink/ink8.xml"/><Relationship Id="rId3" Type="http://schemas.openxmlformats.org/officeDocument/2006/relationships/slideLayout" Target="../slideLayouts/slideLayout12.xml"/><Relationship Id="rId7" Type="http://schemas.openxmlformats.org/officeDocument/2006/relationships/image" Target="../media/image9.png"/><Relationship Id="rId12" Type="http://schemas.openxmlformats.org/officeDocument/2006/relationships/image" Target="../media/image13.svg"/><Relationship Id="rId2" Type="http://schemas.openxmlformats.org/officeDocument/2006/relationships/tags" Target="../tags/tag13.xml"/><Relationship Id="rId1" Type="http://schemas.openxmlformats.org/officeDocument/2006/relationships/vmlDrawing" Target="../drawings/vmlDrawing11.vml"/><Relationship Id="rId6" Type="http://schemas.openxmlformats.org/officeDocument/2006/relationships/image" Target="../media/image34.jpeg"/><Relationship Id="rId11" Type="http://schemas.openxmlformats.org/officeDocument/2006/relationships/image" Target="../media/image12.png"/><Relationship Id="rId5" Type="http://schemas.openxmlformats.org/officeDocument/2006/relationships/image" Target="../media/image1.emf"/><Relationship Id="rId10" Type="http://schemas.openxmlformats.org/officeDocument/2006/relationships/image" Target="../media/image11.svg"/><Relationship Id="rId4" Type="http://schemas.openxmlformats.org/officeDocument/2006/relationships/oleObject" Target="../embeddings/oleObject11.bin"/><Relationship Id="rId9" Type="http://schemas.openxmlformats.org/officeDocument/2006/relationships/image" Target="../media/image10.pn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36.jpeg"/><Relationship Id="rId18" Type="http://schemas.openxmlformats.org/officeDocument/2006/relationships/image" Target="../media/image37.jpeg"/><Relationship Id="rId3" Type="http://schemas.openxmlformats.org/officeDocument/2006/relationships/slideLayout" Target="../slideLayouts/slideLayout12.xml"/><Relationship Id="rId21" Type="http://schemas.openxmlformats.org/officeDocument/2006/relationships/image" Target="../media/image40.jpeg"/><Relationship Id="rId7" Type="http://schemas.openxmlformats.org/officeDocument/2006/relationships/image" Target="../media/image9.png"/><Relationship Id="rId12" Type="http://schemas.openxmlformats.org/officeDocument/2006/relationships/image" Target="../media/image25.svg"/><Relationship Id="rId17" Type="http://schemas.openxmlformats.org/officeDocument/2006/relationships/image" Target="../media/image27.png"/><Relationship Id="rId2" Type="http://schemas.openxmlformats.org/officeDocument/2006/relationships/tags" Target="../tags/tag14.xml"/><Relationship Id="rId16" Type="http://schemas.openxmlformats.org/officeDocument/2006/relationships/image" Target="../media/image26.png"/><Relationship Id="rId20" Type="http://schemas.openxmlformats.org/officeDocument/2006/relationships/image" Target="../media/image39.jpeg"/><Relationship Id="rId1" Type="http://schemas.openxmlformats.org/officeDocument/2006/relationships/vmlDrawing" Target="../drawings/vmlDrawing12.vml"/><Relationship Id="rId6" Type="http://schemas.openxmlformats.org/officeDocument/2006/relationships/image" Target="../media/image35.jpeg"/><Relationship Id="rId11" Type="http://schemas.openxmlformats.org/officeDocument/2006/relationships/image" Target="../media/image24.png"/><Relationship Id="rId24" Type="http://schemas.openxmlformats.org/officeDocument/2006/relationships/image" Target="../media/image43.png"/><Relationship Id="rId5" Type="http://schemas.openxmlformats.org/officeDocument/2006/relationships/image" Target="../media/image1.emf"/><Relationship Id="rId15" Type="http://schemas.openxmlformats.org/officeDocument/2006/relationships/image" Target="../media/image5.jpeg"/><Relationship Id="rId23" Type="http://schemas.openxmlformats.org/officeDocument/2006/relationships/image" Target="../media/image42.jpeg"/><Relationship Id="rId10" Type="http://schemas.openxmlformats.org/officeDocument/2006/relationships/image" Target="../media/image23.svg"/><Relationship Id="rId19" Type="http://schemas.openxmlformats.org/officeDocument/2006/relationships/image" Target="../media/image38.jpeg"/><Relationship Id="rId4" Type="http://schemas.openxmlformats.org/officeDocument/2006/relationships/oleObject" Target="../embeddings/oleObject12.bin"/><Relationship Id="rId9" Type="http://schemas.openxmlformats.org/officeDocument/2006/relationships/image" Target="../media/image22.png"/><Relationship Id="rId14" Type="http://schemas.openxmlformats.org/officeDocument/2006/relationships/image" Target="../media/image4.jpeg"/><Relationship Id="rId22" Type="http://schemas.openxmlformats.org/officeDocument/2006/relationships/image" Target="../media/image41.jpeg"/></Relationships>
</file>

<file path=ppt/slides/_rels/slide12.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7.png"/><Relationship Id="rId18" Type="http://schemas.openxmlformats.org/officeDocument/2006/relationships/image" Target="../media/image12.png"/><Relationship Id="rId3" Type="http://schemas.openxmlformats.org/officeDocument/2006/relationships/slideLayout" Target="../slideLayouts/slideLayout12.xml"/><Relationship Id="rId7" Type="http://schemas.openxmlformats.org/officeDocument/2006/relationships/image" Target="../media/image1.emf"/><Relationship Id="rId12" Type="http://schemas.openxmlformats.org/officeDocument/2006/relationships/customXml" Target="../ink/ink9.xml"/><Relationship Id="rId17" Type="http://schemas.openxmlformats.org/officeDocument/2006/relationships/image" Target="../media/image11.svg"/><Relationship Id="rId2" Type="http://schemas.openxmlformats.org/officeDocument/2006/relationships/tags" Target="../tags/tag15.xml"/><Relationship Id="rId16" Type="http://schemas.openxmlformats.org/officeDocument/2006/relationships/image" Target="../media/image10.png"/><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image" Target="../media/image8.png"/><Relationship Id="rId5" Type="http://schemas.openxmlformats.org/officeDocument/2006/relationships/image" Target="../media/image4.jpeg"/><Relationship Id="rId15" Type="http://schemas.microsoft.com/office/2007/relationships/hdphoto" Target="../media/hdphoto1.wdp"/><Relationship Id="rId10" Type="http://schemas.openxmlformats.org/officeDocument/2006/relationships/image" Target="../media/image7.png"/><Relationship Id="rId19" Type="http://schemas.openxmlformats.org/officeDocument/2006/relationships/image" Target="../media/image13.svg"/><Relationship Id="rId4" Type="http://schemas.openxmlformats.org/officeDocument/2006/relationships/image" Target="../media/image3.jpeg"/><Relationship Id="rId9" Type="http://schemas.openxmlformats.org/officeDocument/2006/relationships/image" Target="../media/image6.jpeg"/><Relationship Id="rId1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1.jpe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48.svg"/><Relationship Id="rId11" Type="http://schemas.openxmlformats.org/officeDocument/2006/relationships/image" Target="../media/image3.jpeg"/><Relationship Id="rId5" Type="http://schemas.openxmlformats.org/officeDocument/2006/relationships/image" Target="../media/image47.png"/><Relationship Id="rId10" Type="http://schemas.openxmlformats.org/officeDocument/2006/relationships/image" Target="../media/image25.svg"/><Relationship Id="rId4" Type="http://schemas.openxmlformats.org/officeDocument/2006/relationships/image" Target="../media/image46.jpeg"/><Relationship Id="rId9"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7.png"/><Relationship Id="rId18" Type="http://schemas.openxmlformats.org/officeDocument/2006/relationships/image" Target="../media/image14.png"/><Relationship Id="rId3" Type="http://schemas.openxmlformats.org/officeDocument/2006/relationships/slideLayout" Target="../slideLayouts/slideLayout12.xml"/><Relationship Id="rId21" Type="http://schemas.openxmlformats.org/officeDocument/2006/relationships/image" Target="../media/image17.svg"/><Relationship Id="rId7" Type="http://schemas.openxmlformats.org/officeDocument/2006/relationships/image" Target="../media/image1.emf"/><Relationship Id="rId12" Type="http://schemas.openxmlformats.org/officeDocument/2006/relationships/customXml" Target="../ink/ink2.xml"/><Relationship Id="rId17" Type="http://schemas.openxmlformats.org/officeDocument/2006/relationships/image" Target="../media/image11.svg"/><Relationship Id="rId2" Type="http://schemas.openxmlformats.org/officeDocument/2006/relationships/tags" Target="../tags/tag6.xml"/><Relationship Id="rId16" Type="http://schemas.openxmlformats.org/officeDocument/2006/relationships/image" Target="../media/image10.png"/><Relationship Id="rId20" Type="http://schemas.openxmlformats.org/officeDocument/2006/relationships/image" Target="../media/image16.png"/><Relationship Id="rId1" Type="http://schemas.openxmlformats.org/officeDocument/2006/relationships/vmlDrawing" Target="../drawings/vmlDrawing4.vml"/><Relationship Id="rId6" Type="http://schemas.openxmlformats.org/officeDocument/2006/relationships/oleObject" Target="../embeddings/oleObject4.bin"/><Relationship Id="rId11" Type="http://schemas.openxmlformats.org/officeDocument/2006/relationships/image" Target="../media/image8.png"/><Relationship Id="rId5" Type="http://schemas.openxmlformats.org/officeDocument/2006/relationships/image" Target="../media/image4.jpeg"/><Relationship Id="rId15" Type="http://schemas.microsoft.com/office/2007/relationships/hdphoto" Target="../media/hdphoto1.wdp"/><Relationship Id="rId10" Type="http://schemas.openxmlformats.org/officeDocument/2006/relationships/image" Target="../media/image7.png"/><Relationship Id="rId19" Type="http://schemas.openxmlformats.org/officeDocument/2006/relationships/image" Target="../media/image15.svg"/><Relationship Id="rId4" Type="http://schemas.openxmlformats.org/officeDocument/2006/relationships/image" Target="../media/image3.jpeg"/><Relationship Id="rId9" Type="http://schemas.openxmlformats.org/officeDocument/2006/relationships/image" Target="../media/image6.jpe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7.png"/><Relationship Id="rId18" Type="http://schemas.openxmlformats.org/officeDocument/2006/relationships/image" Target="../media/image12.png"/><Relationship Id="rId3" Type="http://schemas.openxmlformats.org/officeDocument/2006/relationships/slideLayout" Target="../slideLayouts/slideLayout12.xml"/><Relationship Id="rId7" Type="http://schemas.openxmlformats.org/officeDocument/2006/relationships/image" Target="../media/image1.emf"/><Relationship Id="rId12" Type="http://schemas.openxmlformats.org/officeDocument/2006/relationships/customXml" Target="../ink/ink3.xml"/><Relationship Id="rId17" Type="http://schemas.openxmlformats.org/officeDocument/2006/relationships/image" Target="../media/image19.svg"/><Relationship Id="rId2" Type="http://schemas.openxmlformats.org/officeDocument/2006/relationships/tags" Target="../tags/tag7.xml"/><Relationship Id="rId16" Type="http://schemas.openxmlformats.org/officeDocument/2006/relationships/image" Target="../media/image18.png"/><Relationship Id="rId1" Type="http://schemas.openxmlformats.org/officeDocument/2006/relationships/vmlDrawing" Target="../drawings/vmlDrawing5.vml"/><Relationship Id="rId6" Type="http://schemas.openxmlformats.org/officeDocument/2006/relationships/oleObject" Target="../embeddings/oleObject5.bin"/><Relationship Id="rId11" Type="http://schemas.openxmlformats.org/officeDocument/2006/relationships/image" Target="../media/image8.png"/><Relationship Id="rId5" Type="http://schemas.openxmlformats.org/officeDocument/2006/relationships/image" Target="../media/image4.jpeg"/><Relationship Id="rId15" Type="http://schemas.microsoft.com/office/2007/relationships/hdphoto" Target="../media/hdphoto1.wdp"/><Relationship Id="rId10" Type="http://schemas.openxmlformats.org/officeDocument/2006/relationships/image" Target="../media/image7.png"/><Relationship Id="rId19" Type="http://schemas.openxmlformats.org/officeDocument/2006/relationships/image" Target="../media/image13.svg"/><Relationship Id="rId4" Type="http://schemas.openxmlformats.org/officeDocument/2006/relationships/image" Target="../media/image3.jpeg"/><Relationship Id="rId9" Type="http://schemas.openxmlformats.org/officeDocument/2006/relationships/image" Target="../media/image6.jpeg"/><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7.png"/><Relationship Id="rId18" Type="http://schemas.openxmlformats.org/officeDocument/2006/relationships/image" Target="../media/image9.png"/><Relationship Id="rId3" Type="http://schemas.openxmlformats.org/officeDocument/2006/relationships/slideLayout" Target="../slideLayouts/slideLayout12.xml"/><Relationship Id="rId7" Type="http://schemas.openxmlformats.org/officeDocument/2006/relationships/image" Target="../media/image1.emf"/><Relationship Id="rId12" Type="http://schemas.openxmlformats.org/officeDocument/2006/relationships/customXml" Target="../ink/ink4.xml"/><Relationship Id="rId17" Type="http://schemas.openxmlformats.org/officeDocument/2006/relationships/image" Target="../media/image13.svg"/><Relationship Id="rId2" Type="http://schemas.openxmlformats.org/officeDocument/2006/relationships/tags" Target="../tags/tag8.xml"/><Relationship Id="rId16" Type="http://schemas.openxmlformats.org/officeDocument/2006/relationships/image" Target="../media/image12.png"/><Relationship Id="rId1" Type="http://schemas.openxmlformats.org/officeDocument/2006/relationships/vmlDrawing" Target="../drawings/vmlDrawing6.vml"/><Relationship Id="rId6" Type="http://schemas.openxmlformats.org/officeDocument/2006/relationships/oleObject" Target="../embeddings/oleObject6.bin"/><Relationship Id="rId11" Type="http://schemas.openxmlformats.org/officeDocument/2006/relationships/image" Target="../media/image8.png"/><Relationship Id="rId5" Type="http://schemas.openxmlformats.org/officeDocument/2006/relationships/image" Target="../media/image4.jpeg"/><Relationship Id="rId15" Type="http://schemas.openxmlformats.org/officeDocument/2006/relationships/image" Target="../media/image11.svg"/><Relationship Id="rId10" Type="http://schemas.openxmlformats.org/officeDocument/2006/relationships/image" Target="../media/image7.png"/><Relationship Id="rId19" Type="http://schemas.microsoft.com/office/2007/relationships/hdphoto" Target="../media/hdphoto1.wdp"/><Relationship Id="rId4" Type="http://schemas.openxmlformats.org/officeDocument/2006/relationships/image" Target="../media/image3.jpeg"/><Relationship Id="rId9" Type="http://schemas.openxmlformats.org/officeDocument/2006/relationships/image" Target="../media/image6.jpeg"/><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0.png"/><Relationship Id="rId18" Type="http://schemas.openxmlformats.org/officeDocument/2006/relationships/customXml" Target="../ink/ink5.xml"/><Relationship Id="rId3" Type="http://schemas.openxmlformats.org/officeDocument/2006/relationships/slideLayout" Target="../slideLayouts/slideLayout12.xml"/><Relationship Id="rId7" Type="http://schemas.openxmlformats.org/officeDocument/2006/relationships/image" Target="../media/image7.png"/><Relationship Id="rId12" Type="http://schemas.microsoft.com/office/2007/relationships/hdphoto" Target="../media/hdphoto1.wdp"/><Relationship Id="rId17" Type="http://schemas.openxmlformats.org/officeDocument/2006/relationships/image" Target="../media/image20.jpeg"/><Relationship Id="rId2" Type="http://schemas.openxmlformats.org/officeDocument/2006/relationships/tags" Target="../tags/tag9.xml"/><Relationship Id="rId16" Type="http://schemas.openxmlformats.org/officeDocument/2006/relationships/image" Target="../media/image13.svg"/><Relationship Id="rId1" Type="http://schemas.openxmlformats.org/officeDocument/2006/relationships/vmlDrawing" Target="../drawings/vmlDrawing7.vml"/><Relationship Id="rId6" Type="http://schemas.openxmlformats.org/officeDocument/2006/relationships/image" Target="../media/image6.jpeg"/><Relationship Id="rId11" Type="http://schemas.openxmlformats.org/officeDocument/2006/relationships/image" Target="../media/image9.png"/><Relationship Id="rId5" Type="http://schemas.openxmlformats.org/officeDocument/2006/relationships/image" Target="../media/image5.jpeg"/><Relationship Id="rId15" Type="http://schemas.openxmlformats.org/officeDocument/2006/relationships/image" Target="../media/image12.png"/><Relationship Id="rId10" Type="http://schemas.openxmlformats.org/officeDocument/2006/relationships/image" Target="../media/image1.emf"/><Relationship Id="rId19" Type="http://schemas.openxmlformats.org/officeDocument/2006/relationships/image" Target="../media/image17.png"/><Relationship Id="rId4" Type="http://schemas.openxmlformats.org/officeDocument/2006/relationships/image" Target="../media/image4.jpeg"/><Relationship Id="rId9" Type="http://schemas.openxmlformats.org/officeDocument/2006/relationships/oleObject" Target="../embeddings/oleObject7.bin"/><Relationship Id="rId1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4.jpeg"/><Relationship Id="rId3" Type="http://schemas.openxmlformats.org/officeDocument/2006/relationships/slideLayout" Target="../slideLayouts/slideLayout12.xml"/><Relationship Id="rId7" Type="http://schemas.openxmlformats.org/officeDocument/2006/relationships/image" Target="../media/image9.png"/><Relationship Id="rId12" Type="http://schemas.openxmlformats.org/officeDocument/2006/relationships/image" Target="../media/image25.svg"/><Relationship Id="rId17" Type="http://schemas.openxmlformats.org/officeDocument/2006/relationships/image" Target="../media/image27.png"/><Relationship Id="rId2" Type="http://schemas.openxmlformats.org/officeDocument/2006/relationships/tags" Target="../tags/tag10.xml"/><Relationship Id="rId16" Type="http://schemas.openxmlformats.org/officeDocument/2006/relationships/image" Target="../media/image26.png"/><Relationship Id="rId1" Type="http://schemas.openxmlformats.org/officeDocument/2006/relationships/vmlDrawing" Target="../drawings/vmlDrawing8.vml"/><Relationship Id="rId6" Type="http://schemas.openxmlformats.org/officeDocument/2006/relationships/image" Target="../media/image21.png"/><Relationship Id="rId11" Type="http://schemas.openxmlformats.org/officeDocument/2006/relationships/image" Target="../media/image24.png"/><Relationship Id="rId5" Type="http://schemas.openxmlformats.org/officeDocument/2006/relationships/image" Target="../media/image1.emf"/><Relationship Id="rId15" Type="http://schemas.openxmlformats.org/officeDocument/2006/relationships/image" Target="../media/image6.jpeg"/><Relationship Id="rId10" Type="http://schemas.openxmlformats.org/officeDocument/2006/relationships/image" Target="../media/image23.svg"/><Relationship Id="rId4" Type="http://schemas.openxmlformats.org/officeDocument/2006/relationships/oleObject" Target="../embeddings/oleObject8.bin"/><Relationship Id="rId9" Type="http://schemas.openxmlformats.org/officeDocument/2006/relationships/image" Target="../media/image22.png"/><Relationship Id="rId14" Type="http://schemas.openxmlformats.org/officeDocument/2006/relationships/image" Target="../media/image5.jpe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6.xml"/><Relationship Id="rId3" Type="http://schemas.openxmlformats.org/officeDocument/2006/relationships/slideLayout" Target="../slideLayouts/slideLayout12.xml"/><Relationship Id="rId7" Type="http://schemas.microsoft.com/office/2007/relationships/hdphoto" Target="../media/hdphoto1.wdp"/><Relationship Id="rId12" Type="http://schemas.openxmlformats.org/officeDocument/2006/relationships/image" Target="../media/image28.jpeg"/><Relationship Id="rId2" Type="http://schemas.openxmlformats.org/officeDocument/2006/relationships/tags" Target="../tags/tag11.xml"/><Relationship Id="rId1" Type="http://schemas.openxmlformats.org/officeDocument/2006/relationships/vmlDrawing" Target="../drawings/vmlDrawing9.vml"/><Relationship Id="rId6" Type="http://schemas.openxmlformats.org/officeDocument/2006/relationships/image" Target="../media/image9.png"/><Relationship Id="rId11" Type="http://schemas.openxmlformats.org/officeDocument/2006/relationships/image" Target="../media/image13.svg"/><Relationship Id="rId5" Type="http://schemas.openxmlformats.org/officeDocument/2006/relationships/image" Target="../media/image1.emf"/><Relationship Id="rId10" Type="http://schemas.openxmlformats.org/officeDocument/2006/relationships/image" Target="../media/image12.png"/><Relationship Id="rId4" Type="http://schemas.openxmlformats.org/officeDocument/2006/relationships/oleObject" Target="../embeddings/oleObject9.bin"/><Relationship Id="rId9" Type="http://schemas.openxmlformats.org/officeDocument/2006/relationships/image" Target="../media/image11.sv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image" Target="../media/image27.png"/><Relationship Id="rId3" Type="http://schemas.microsoft.com/office/2007/relationships/hdphoto" Target="../media/hdphoto1.wdp"/><Relationship Id="rId7" Type="http://schemas.openxmlformats.org/officeDocument/2006/relationships/image" Target="../media/image25.svg"/><Relationship Id="rId12" Type="http://schemas.openxmlformats.org/officeDocument/2006/relationships/image" Target="../media/image33.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24.png"/><Relationship Id="rId11" Type="http://schemas.openxmlformats.org/officeDocument/2006/relationships/image" Target="../media/image32.jpeg"/><Relationship Id="rId5" Type="http://schemas.openxmlformats.org/officeDocument/2006/relationships/image" Target="../media/image23.svg"/><Relationship Id="rId10" Type="http://schemas.openxmlformats.org/officeDocument/2006/relationships/image" Target="../media/image31.png"/><Relationship Id="rId4" Type="http://schemas.openxmlformats.org/officeDocument/2006/relationships/image" Target="../media/image22.png"/><Relationship Id="rId9" Type="http://schemas.openxmlformats.org/officeDocument/2006/relationships/image" Target="../media/image30.jpe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7.xml"/><Relationship Id="rId3" Type="http://schemas.openxmlformats.org/officeDocument/2006/relationships/slideLayout" Target="../slideLayouts/slideLayout12.xml"/><Relationship Id="rId7" Type="http://schemas.microsoft.com/office/2007/relationships/hdphoto" Target="../media/hdphoto1.wdp"/><Relationship Id="rId12" Type="http://schemas.openxmlformats.org/officeDocument/2006/relationships/image" Target="../media/image34.jpeg"/><Relationship Id="rId2" Type="http://schemas.openxmlformats.org/officeDocument/2006/relationships/tags" Target="../tags/tag12.xml"/><Relationship Id="rId1" Type="http://schemas.openxmlformats.org/officeDocument/2006/relationships/vmlDrawing" Target="../drawings/vmlDrawing10.vml"/><Relationship Id="rId6" Type="http://schemas.openxmlformats.org/officeDocument/2006/relationships/image" Target="../media/image9.png"/><Relationship Id="rId11" Type="http://schemas.openxmlformats.org/officeDocument/2006/relationships/image" Target="../media/image13.svg"/><Relationship Id="rId5" Type="http://schemas.openxmlformats.org/officeDocument/2006/relationships/image" Target="../media/image1.emf"/><Relationship Id="rId10" Type="http://schemas.openxmlformats.org/officeDocument/2006/relationships/image" Target="../media/image12.png"/><Relationship Id="rId4" Type="http://schemas.openxmlformats.org/officeDocument/2006/relationships/oleObject" Target="../embeddings/oleObject10.bin"/><Relationship Id="rId9" Type="http://schemas.openxmlformats.org/officeDocument/2006/relationships/image" Target="../media/image11.sv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3919654D-5ACD-6A45-AB17-DA1598922F7A}"/>
              </a:ext>
            </a:extLst>
          </p:cNvPr>
          <p:cNvSpPr/>
          <p:nvPr/>
        </p:nvSpPr>
        <p:spPr>
          <a:xfrm>
            <a:off x="986122" y="1341998"/>
            <a:ext cx="10222859" cy="3646052"/>
          </a:xfrm>
          <a:prstGeom prst="rect">
            <a:avLst/>
          </a:prstGeom>
          <a:solidFill>
            <a:srgbClr val="F155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31" name="Grafik 30" descr="Ein Bild, das Person, stehend, darstellend, draußen enthält.&#10;&#10;Automatisch generierte Beschreibung">
            <a:extLst>
              <a:ext uri="{FF2B5EF4-FFF2-40B4-BE49-F238E27FC236}">
                <a16:creationId xmlns:a16="http://schemas.microsoft.com/office/drawing/2014/main" id="{497BEFAE-33BD-E046-814F-E4219647FF26}"/>
              </a:ext>
            </a:extLst>
          </p:cNvPr>
          <p:cNvPicPr>
            <a:picLocks noChangeAspect="1"/>
          </p:cNvPicPr>
          <p:nvPr/>
        </p:nvPicPr>
        <p:blipFill>
          <a:blip r:embed="rId4">
            <a:alphaModFix amt="70000"/>
            <a:extLst>
              <a:ext uri="{28A0092B-C50C-407E-A947-70E740481C1C}">
                <a14:useLocalDpi xmlns:a14="http://schemas.microsoft.com/office/drawing/2010/main"/>
              </a:ext>
            </a:extLst>
          </a:blip>
          <a:stretch>
            <a:fillRect/>
          </a:stretch>
        </p:blipFill>
        <p:spPr>
          <a:xfrm>
            <a:off x="6885940" y="1532415"/>
            <a:ext cx="4306304" cy="3259752"/>
          </a:xfrm>
          <a:prstGeom prst="rect">
            <a:avLst/>
          </a:prstGeom>
          <a:effectLst>
            <a:outerShdw blurRad="50800" dist="50800" dir="5400000" sx="1000" sy="1000" algn="ctr" rotWithShape="0">
              <a:srgbClr val="000000">
                <a:alpha val="43137"/>
              </a:srgbClr>
            </a:outerShdw>
            <a:softEdge rad="152400"/>
          </a:effectLst>
        </p:spPr>
      </p:pic>
      <p:sp>
        <p:nvSpPr>
          <p:cNvPr id="35" name="Rechteck 34">
            <a:extLst>
              <a:ext uri="{FF2B5EF4-FFF2-40B4-BE49-F238E27FC236}">
                <a16:creationId xmlns:a16="http://schemas.microsoft.com/office/drawing/2014/main" id="{5C55276F-3C8C-1A49-9F2E-C6B0A46686E7}"/>
              </a:ext>
            </a:extLst>
          </p:cNvPr>
          <p:cNvSpPr/>
          <p:nvPr/>
        </p:nvSpPr>
        <p:spPr>
          <a:xfrm>
            <a:off x="1215483" y="2107580"/>
            <a:ext cx="5621875" cy="1996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51A95F38-0D9B-4B12-878D-25DC7DA044D8}"/>
              </a:ext>
            </a:extLst>
          </p:cNvPr>
          <p:cNvSpPr/>
          <p:nvPr/>
        </p:nvSpPr>
        <p:spPr>
          <a:xfrm>
            <a:off x="986400" y="4994751"/>
            <a:ext cx="10205498" cy="1863249"/>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 name="Gruppieren 1">
            <a:extLst>
              <a:ext uri="{FF2B5EF4-FFF2-40B4-BE49-F238E27FC236}">
                <a16:creationId xmlns:a16="http://schemas.microsoft.com/office/drawing/2014/main" id="{72E51420-DF24-4911-AF40-AB11B79EE4EF}"/>
              </a:ext>
            </a:extLst>
          </p:cNvPr>
          <p:cNvGrpSpPr/>
          <p:nvPr/>
        </p:nvGrpSpPr>
        <p:grpSpPr>
          <a:xfrm>
            <a:off x="4668708" y="5551230"/>
            <a:ext cx="2834705" cy="1236743"/>
            <a:chOff x="4798905" y="5214023"/>
            <a:chExt cx="2834705" cy="1236744"/>
          </a:xfrm>
        </p:grpSpPr>
        <p:sp>
          <p:nvSpPr>
            <p:cNvPr id="6" name="Rechteck 5">
              <a:extLst>
                <a:ext uri="{FF2B5EF4-FFF2-40B4-BE49-F238E27FC236}">
                  <a16:creationId xmlns:a16="http://schemas.microsoft.com/office/drawing/2014/main" id="{CD8014FC-6C29-4F48-BC96-CC526A872353}"/>
                </a:ext>
              </a:extLst>
            </p:cNvPr>
            <p:cNvSpPr/>
            <p:nvPr/>
          </p:nvSpPr>
          <p:spPr>
            <a:xfrm>
              <a:off x="4798905" y="5214023"/>
              <a:ext cx="2815562" cy="1236744"/>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a:extLst>
                <a:ext uri="{FF2B5EF4-FFF2-40B4-BE49-F238E27FC236}">
                  <a16:creationId xmlns:a16="http://schemas.microsoft.com/office/drawing/2014/main" id="{BBBC2C49-A470-464B-ADF5-DD72CDC4E3E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899980" y="5323743"/>
              <a:ext cx="969908" cy="969909"/>
            </a:xfrm>
            <a:prstGeom prst="rect">
              <a:avLst/>
            </a:prstGeom>
          </p:spPr>
        </p:pic>
        <p:sp>
          <p:nvSpPr>
            <p:cNvPr id="12" name="Textfeld 11">
              <a:extLst>
                <a:ext uri="{FF2B5EF4-FFF2-40B4-BE49-F238E27FC236}">
                  <a16:creationId xmlns:a16="http://schemas.microsoft.com/office/drawing/2014/main" id="{DAF87AD4-A9B7-4E82-92D2-E165510E434F}"/>
                </a:ext>
              </a:extLst>
            </p:cNvPr>
            <p:cNvSpPr txBox="1"/>
            <p:nvPr/>
          </p:nvSpPr>
          <p:spPr>
            <a:xfrm>
              <a:off x="5935375" y="5322435"/>
              <a:ext cx="1078050" cy="307777"/>
            </a:xfrm>
            <a:prstGeom prst="rect">
              <a:avLst/>
            </a:prstGeom>
            <a:noFill/>
          </p:spPr>
          <p:txBody>
            <a:bodyPr wrap="square" rtlCol="0">
              <a:spAutoFit/>
            </a:bodyPr>
            <a:lstStyle/>
            <a:p>
              <a:r>
                <a:rPr lang="de-DE" sz="1400">
                  <a:latin typeface="Britannic Bold" panose="020B0903060703020204" pitchFamily="34" charset="0"/>
                </a:rPr>
                <a:t>Tim Turner</a:t>
              </a:r>
            </a:p>
          </p:txBody>
        </p:sp>
        <p:sp>
          <p:nvSpPr>
            <p:cNvPr id="13" name="Textfeld 12">
              <a:extLst>
                <a:ext uri="{FF2B5EF4-FFF2-40B4-BE49-F238E27FC236}">
                  <a16:creationId xmlns:a16="http://schemas.microsoft.com/office/drawing/2014/main" id="{B2167C3B-51A8-4C92-92A1-FF47A9DA76D7}"/>
                </a:ext>
              </a:extLst>
            </p:cNvPr>
            <p:cNvSpPr txBox="1"/>
            <p:nvPr/>
          </p:nvSpPr>
          <p:spPr>
            <a:xfrm>
              <a:off x="5928812" y="5799027"/>
              <a:ext cx="910982" cy="246221"/>
            </a:xfrm>
            <a:prstGeom prst="rect">
              <a:avLst/>
            </a:prstGeom>
            <a:noFill/>
          </p:spPr>
          <p:txBody>
            <a:bodyPr wrap="square" rtlCol="0">
              <a:spAutoFit/>
            </a:bodyPr>
            <a:lstStyle/>
            <a:p>
              <a:r>
                <a:rPr lang="de-DE" sz="1000">
                  <a:latin typeface="Bookman Old Style" panose="02050604050505020204" pitchFamily="18" charset="0"/>
                </a:rPr>
                <a:t>Pop &amp; Jazz</a:t>
              </a:r>
            </a:p>
          </p:txBody>
        </p:sp>
        <p:sp>
          <p:nvSpPr>
            <p:cNvPr id="14" name="Textfeld 13">
              <a:extLst>
                <a:ext uri="{FF2B5EF4-FFF2-40B4-BE49-F238E27FC236}">
                  <a16:creationId xmlns:a16="http://schemas.microsoft.com/office/drawing/2014/main" id="{933C25F0-B678-43D4-A2AD-5085834DDDFB}"/>
                </a:ext>
              </a:extLst>
            </p:cNvPr>
            <p:cNvSpPr txBox="1"/>
            <p:nvPr/>
          </p:nvSpPr>
          <p:spPr>
            <a:xfrm>
              <a:off x="5928811" y="5586173"/>
              <a:ext cx="1027255"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18" name="Rechteck 17">
              <a:extLst>
                <a:ext uri="{FF2B5EF4-FFF2-40B4-BE49-F238E27FC236}">
                  <a16:creationId xmlns:a16="http://schemas.microsoft.com/office/drawing/2014/main" id="{CE00A017-BAEE-4059-BFFD-0BBBF9FA9782}"/>
                </a:ext>
              </a:extLst>
            </p:cNvPr>
            <p:cNvSpPr/>
            <p:nvPr/>
          </p:nvSpPr>
          <p:spPr>
            <a:xfrm>
              <a:off x="6967555" y="5264869"/>
              <a:ext cx="599714" cy="548618"/>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3698CCCB-3C9A-4B99-B967-7DA9DAB023F7}"/>
                </a:ext>
              </a:extLst>
            </p:cNvPr>
            <p:cNvSpPr txBox="1"/>
            <p:nvPr/>
          </p:nvSpPr>
          <p:spPr>
            <a:xfrm>
              <a:off x="6863940" y="5238772"/>
              <a:ext cx="769670" cy="584775"/>
            </a:xfrm>
            <a:prstGeom prst="rect">
              <a:avLst/>
            </a:prstGeom>
            <a:noFill/>
          </p:spPr>
          <p:txBody>
            <a:bodyPr wrap="square" rtlCol="0" anchor="t">
              <a:spAutoFit/>
            </a:bodyPr>
            <a:lstStyle/>
            <a:p>
              <a:pPr algn="ctr"/>
              <a:r>
                <a:rPr lang="de-DE" sz="800" b="1">
                  <a:solidFill>
                    <a:schemeClr val="tx1">
                      <a:lumMod val="95000"/>
                      <a:lumOff val="5000"/>
                    </a:schemeClr>
                  </a:solidFill>
                  <a:latin typeface="Bookman Old Style"/>
                </a:rPr>
                <a:t>Konzert</a:t>
              </a:r>
              <a:br>
                <a:rPr lang="de-DE" sz="800" b="1">
                  <a:latin typeface="Bookman Old Style" panose="02050604050505020204" pitchFamily="18" charset="0"/>
                </a:rPr>
              </a:br>
              <a:r>
                <a:rPr lang="de-DE" sz="800" b="1">
                  <a:solidFill>
                    <a:schemeClr val="tx1">
                      <a:lumMod val="95000"/>
                      <a:lumOff val="5000"/>
                    </a:schemeClr>
                  </a:solidFill>
                  <a:latin typeface="Bookman Old Style"/>
                </a:rPr>
                <a:t>28.03.20</a:t>
              </a:r>
              <a:endParaRPr lang="de-DE">
                <a:solidFill>
                  <a:schemeClr val="tx1">
                    <a:lumMod val="95000"/>
                    <a:lumOff val="5000"/>
                  </a:schemeClr>
                </a:solidFill>
                <a:latin typeface="Bookman Old Style"/>
              </a:endParaRPr>
            </a:p>
            <a:p>
              <a:pPr algn="ctr"/>
              <a:r>
                <a:rPr lang="de-DE" sz="800" b="1">
                  <a:solidFill>
                    <a:schemeClr val="tx1">
                      <a:lumMod val="95000"/>
                      <a:lumOff val="5000"/>
                    </a:schemeClr>
                  </a:solidFill>
                  <a:latin typeface="Bookman Old Style"/>
                </a:rPr>
                <a:t>18 Uhr</a:t>
              </a:r>
            </a:p>
            <a:p>
              <a:pPr algn="ctr"/>
              <a:r>
                <a:rPr lang="de-DE" sz="800" b="1">
                  <a:solidFill>
                    <a:schemeClr val="tx1">
                      <a:lumMod val="95000"/>
                      <a:lumOff val="5000"/>
                    </a:schemeClr>
                  </a:solidFill>
                  <a:latin typeface="Bookman Old Style"/>
                </a:rPr>
                <a:t>15€</a:t>
              </a:r>
            </a:p>
          </p:txBody>
        </p:sp>
      </p:grpSp>
      <p:sp>
        <p:nvSpPr>
          <p:cNvPr id="59" name="Diagonaler Streifen 58">
            <a:extLst>
              <a:ext uri="{FF2B5EF4-FFF2-40B4-BE49-F238E27FC236}">
                <a16:creationId xmlns:a16="http://schemas.microsoft.com/office/drawing/2014/main" id="{AF0FB239-6A9E-458F-B5D2-0A1DB84B9723}"/>
              </a:ext>
            </a:extLst>
          </p:cNvPr>
          <p:cNvSpPr/>
          <p:nvPr/>
        </p:nvSpPr>
        <p:spPr>
          <a:xfrm rot="2527959">
            <a:off x="4573695" y="4139651"/>
            <a:ext cx="2854319" cy="2581200"/>
          </a:xfrm>
          <a:prstGeom prst="diagStripe">
            <a:avLst>
              <a:gd name="adj" fmla="val 983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8" name="Diagonaler Streifen 57">
            <a:extLst>
              <a:ext uri="{FF2B5EF4-FFF2-40B4-BE49-F238E27FC236}">
                <a16:creationId xmlns:a16="http://schemas.microsoft.com/office/drawing/2014/main" id="{7ADD8445-1305-4BD9-B90C-74343FD22AFE}"/>
              </a:ext>
            </a:extLst>
          </p:cNvPr>
          <p:cNvSpPr/>
          <p:nvPr/>
        </p:nvSpPr>
        <p:spPr>
          <a:xfrm rot="2594718">
            <a:off x="4515589" y="3907669"/>
            <a:ext cx="3142470" cy="2944349"/>
          </a:xfrm>
          <a:prstGeom prst="diagStripe">
            <a:avLst>
              <a:gd name="adj" fmla="val 98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graphicFrame>
        <p:nvGraphicFramePr>
          <p:cNvPr id="9" name="Objekt 8" hidden="1">
            <a:extLst>
              <a:ext uri="{FF2B5EF4-FFF2-40B4-BE49-F238E27FC236}">
                <a16:creationId xmlns:a16="http://schemas.microsoft.com/office/drawing/2014/main" id="{C0DFEEAE-6FC1-4C43-AFEB-826320667DF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9" name="think-cell Folie" r:id="rId6" imgW="503" imgH="503" progId="TCLayout.ActiveDocument.1">
                  <p:embed/>
                </p:oleObj>
              </mc:Choice>
              <mc:Fallback>
                <p:oleObj name="think-cell Folie" r:id="rId6" imgW="503" imgH="503" progId="TCLayout.ActiveDocument.1">
                  <p:embed/>
                  <p:pic>
                    <p:nvPicPr>
                      <p:cNvPr id="9" name="Objekt 8" hidden="1">
                        <a:extLst>
                          <a:ext uri="{FF2B5EF4-FFF2-40B4-BE49-F238E27FC236}">
                            <a16:creationId xmlns:a16="http://schemas.microsoft.com/office/drawing/2014/main" id="{C0DFEEAE-6FC1-4C43-AFEB-826320667DF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0" name="Textfeld 9">
            <a:extLst>
              <a:ext uri="{FF2B5EF4-FFF2-40B4-BE49-F238E27FC236}">
                <a16:creationId xmlns:a16="http://schemas.microsoft.com/office/drawing/2014/main" id="{5BA06957-1CE1-400F-90C4-E4719D5968BB}"/>
              </a:ext>
            </a:extLst>
          </p:cNvPr>
          <p:cNvSpPr txBox="1"/>
          <p:nvPr/>
        </p:nvSpPr>
        <p:spPr>
          <a:xfrm>
            <a:off x="1344543" y="2319981"/>
            <a:ext cx="5524660" cy="1492716"/>
          </a:xfrm>
          <a:prstGeom prst="rect">
            <a:avLst/>
          </a:prstGeom>
          <a:noFill/>
          <a:ln>
            <a:noFill/>
          </a:ln>
        </p:spPr>
        <p:txBody>
          <a:bodyPr wrap="square" rtlCol="0" anchor="t">
            <a:spAutoFit/>
          </a:bodyPr>
          <a:lstStyle/>
          <a:p>
            <a:pPr algn="ctr"/>
            <a:r>
              <a:rPr lang="de-DE" sz="1100" dirty="0">
                <a:solidFill>
                  <a:schemeClr val="bg1"/>
                </a:solidFill>
                <a:latin typeface="Helvetica" pitchFamily="2" charset="0"/>
                <a:cs typeface="Arabic Typesetting"/>
              </a:rPr>
              <a:t>Wir kommen alle drei nicht aus der Kunst- und Kulturbranche, sehen aber großen Handlungsbedarf bei kleinen </a:t>
            </a:r>
            <a:r>
              <a:rPr lang="de-DE" sz="1100" b="1" dirty="0">
                <a:solidFill>
                  <a:schemeClr val="bg1"/>
                </a:solidFill>
                <a:latin typeface="Helvetica" pitchFamily="2" charset="0"/>
                <a:cs typeface="Arabic Typesetting"/>
              </a:rPr>
              <a:t>Künstlern</a:t>
            </a:r>
            <a:r>
              <a:rPr lang="de-DE" sz="1100" dirty="0">
                <a:solidFill>
                  <a:schemeClr val="bg1"/>
                </a:solidFill>
                <a:latin typeface="Helvetica" pitchFamily="2" charset="0"/>
                <a:cs typeface="Arabic Typesetting"/>
              </a:rPr>
              <a:t>, die von lokalen oder kleineren </a:t>
            </a:r>
            <a:r>
              <a:rPr lang="de-DE" sz="1100" b="1" dirty="0">
                <a:solidFill>
                  <a:schemeClr val="bg1"/>
                </a:solidFill>
                <a:latin typeface="Helvetica" pitchFamily="2" charset="0"/>
                <a:cs typeface="Arabic Typesetting"/>
              </a:rPr>
              <a:t>Auftritten</a:t>
            </a:r>
            <a:r>
              <a:rPr lang="de-DE" sz="1100" dirty="0">
                <a:solidFill>
                  <a:schemeClr val="bg1"/>
                </a:solidFill>
                <a:latin typeface="Helvetica" pitchFamily="2" charset="0"/>
                <a:cs typeface="Arabic Typesetting"/>
              </a:rPr>
              <a:t> leben: Wir haben diese Plattform geschaffen, auf der Konzerte aus dem </a:t>
            </a:r>
            <a:r>
              <a:rPr lang="de-DE" sz="1100" b="1" dirty="0">
                <a:solidFill>
                  <a:schemeClr val="bg1"/>
                </a:solidFill>
                <a:latin typeface="Helvetica" pitchFamily="2" charset="0"/>
                <a:cs typeface="Arabic Typesetting"/>
              </a:rPr>
              <a:t>Wohnzimmer</a:t>
            </a:r>
            <a:r>
              <a:rPr lang="de-DE" sz="1100" dirty="0">
                <a:solidFill>
                  <a:schemeClr val="bg1"/>
                </a:solidFill>
                <a:latin typeface="Helvetica" pitchFamily="2" charset="0"/>
                <a:cs typeface="Arabic Typesetting"/>
              </a:rPr>
              <a:t> der Künstler in das eure </a:t>
            </a:r>
            <a:r>
              <a:rPr lang="de-DE" sz="1100" dirty="0" err="1">
                <a:solidFill>
                  <a:schemeClr val="bg1"/>
                </a:solidFill>
                <a:latin typeface="Helvetica" pitchFamily="2" charset="0"/>
                <a:cs typeface="Arabic Typesetting"/>
              </a:rPr>
              <a:t>gestreamt</a:t>
            </a:r>
            <a:r>
              <a:rPr lang="de-DE" sz="1100" dirty="0">
                <a:solidFill>
                  <a:schemeClr val="bg1"/>
                </a:solidFill>
                <a:latin typeface="Helvetica" pitchFamily="2" charset="0"/>
                <a:cs typeface="Arabic Typesetting"/>
              </a:rPr>
              <a:t> werden. So können digitale </a:t>
            </a:r>
            <a:r>
              <a:rPr lang="de-DE" sz="1100" b="1" dirty="0">
                <a:solidFill>
                  <a:schemeClr val="bg1"/>
                </a:solidFill>
                <a:latin typeface="Helvetica" pitchFamily="2" charset="0"/>
                <a:cs typeface="Arabic Typesetting"/>
              </a:rPr>
              <a:t>Tickets</a:t>
            </a:r>
            <a:r>
              <a:rPr lang="de-DE" sz="1100" dirty="0">
                <a:solidFill>
                  <a:schemeClr val="bg1"/>
                </a:solidFill>
                <a:latin typeface="Helvetica" pitchFamily="2" charset="0"/>
                <a:cs typeface="Arabic Typesetting"/>
              </a:rPr>
              <a:t> für diese Streams vorab von den Fans der kleineren Künstler und Bands </a:t>
            </a:r>
            <a:r>
              <a:rPr lang="de-DE" sz="1100" b="1" dirty="0">
                <a:solidFill>
                  <a:schemeClr val="bg1"/>
                </a:solidFill>
                <a:latin typeface="Helvetica" pitchFamily="2" charset="0"/>
                <a:cs typeface="Arabic Typesetting"/>
              </a:rPr>
              <a:t>gekauft</a:t>
            </a:r>
            <a:r>
              <a:rPr lang="de-DE" sz="1100" dirty="0">
                <a:solidFill>
                  <a:schemeClr val="bg1"/>
                </a:solidFill>
                <a:latin typeface="Helvetica" pitchFamily="2" charset="0"/>
                <a:cs typeface="Arabic Typesetting"/>
              </a:rPr>
              <a:t> oder während des Streams ein beliebiger Betrag </a:t>
            </a:r>
            <a:r>
              <a:rPr lang="de-DE" sz="1100" b="1" dirty="0">
                <a:solidFill>
                  <a:schemeClr val="bg1"/>
                </a:solidFill>
                <a:latin typeface="Helvetica" pitchFamily="2" charset="0"/>
                <a:cs typeface="Arabic Typesetting"/>
              </a:rPr>
              <a:t>gespendet</a:t>
            </a:r>
            <a:r>
              <a:rPr lang="de-DE" sz="1100" dirty="0">
                <a:solidFill>
                  <a:schemeClr val="bg1"/>
                </a:solidFill>
                <a:latin typeface="Helvetica" pitchFamily="2" charset="0"/>
                <a:cs typeface="Arabic Typesetting"/>
              </a:rPr>
              <a:t> werden.</a:t>
            </a:r>
          </a:p>
          <a:p>
            <a:pPr algn="ctr"/>
            <a:endParaRPr lang="de-DE" sz="1100" dirty="0">
              <a:solidFill>
                <a:schemeClr val="bg1"/>
              </a:solidFill>
              <a:latin typeface="Helvetica" pitchFamily="2" charset="0"/>
            </a:endParaRPr>
          </a:p>
          <a:p>
            <a:pPr algn="ctr"/>
            <a:r>
              <a:rPr lang="de-DE" sz="1400" dirty="0">
                <a:solidFill>
                  <a:schemeClr val="bg1"/>
                </a:solidFill>
                <a:latin typeface="Helvetica" pitchFamily="2" charset="0"/>
              </a:rPr>
              <a:t>Unterstützt Eure Künstler!</a:t>
            </a:r>
          </a:p>
        </p:txBody>
      </p:sp>
      <p:sp>
        <p:nvSpPr>
          <p:cNvPr id="8" name="Rechteck 7">
            <a:extLst>
              <a:ext uri="{FF2B5EF4-FFF2-40B4-BE49-F238E27FC236}">
                <a16:creationId xmlns:a16="http://schemas.microsoft.com/office/drawing/2014/main" id="{58CBD354-D3A8-4513-95C3-E85CE71093F1}"/>
              </a:ext>
            </a:extLst>
          </p:cNvPr>
          <p:cNvSpPr/>
          <p:nvPr/>
        </p:nvSpPr>
        <p:spPr>
          <a:xfrm>
            <a:off x="986122" y="506539"/>
            <a:ext cx="10222859" cy="835459"/>
          </a:xfrm>
          <a:prstGeom prst="rect">
            <a:avLst/>
          </a:prstGeom>
          <a:solidFill>
            <a:srgbClr val="0004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EC022A0-51AB-497E-81E0-708A6786FEE6}"/>
              </a:ext>
            </a:extLst>
          </p:cNvPr>
          <p:cNvSpPr txBox="1"/>
          <p:nvPr/>
        </p:nvSpPr>
        <p:spPr>
          <a:xfrm>
            <a:off x="3876484" y="682259"/>
            <a:ext cx="4436047" cy="400110"/>
          </a:xfrm>
          <a:prstGeom prst="rect">
            <a:avLst/>
          </a:prstGeom>
          <a:noFill/>
        </p:spPr>
        <p:txBody>
          <a:bodyPr wrap="square" rtlCol="0" anchor="t">
            <a:spAutoFit/>
          </a:bodyPr>
          <a:lstStyle/>
          <a:p>
            <a:pPr algn="ctr"/>
            <a:r>
              <a:rPr lang="de-DE" sz="2000" b="1" dirty="0" err="1">
                <a:solidFill>
                  <a:schemeClr val="bg1"/>
                </a:solidFill>
                <a:latin typeface="Britannic Bold"/>
              </a:rPr>
              <a:t>Coronzert</a:t>
            </a:r>
            <a:r>
              <a:rPr lang="de-DE" sz="2000" b="1" dirty="0">
                <a:solidFill>
                  <a:schemeClr val="bg1"/>
                </a:solidFill>
                <a:latin typeface="Britannic Bold"/>
              </a:rPr>
              <a:t> – wie wir Künstlern helfen.</a:t>
            </a:r>
          </a:p>
        </p:txBody>
      </p:sp>
      <p:sp>
        <p:nvSpPr>
          <p:cNvPr id="3" name="Textfeld 2">
            <a:extLst>
              <a:ext uri="{FF2B5EF4-FFF2-40B4-BE49-F238E27FC236}">
                <a16:creationId xmlns:a16="http://schemas.microsoft.com/office/drawing/2014/main" id="{3D4D280A-CE7E-46E8-A075-A9E0A77FAB4D}"/>
              </a:ext>
            </a:extLst>
          </p:cNvPr>
          <p:cNvSpPr txBox="1"/>
          <p:nvPr/>
        </p:nvSpPr>
        <p:spPr>
          <a:xfrm>
            <a:off x="3964786" y="5026518"/>
            <a:ext cx="4125918" cy="369332"/>
          </a:xfrm>
          <a:prstGeom prst="rect">
            <a:avLst/>
          </a:prstGeom>
          <a:noFill/>
        </p:spPr>
        <p:txBody>
          <a:bodyPr wrap="square" rtlCol="0">
            <a:spAutoFit/>
          </a:bodyPr>
          <a:lstStyle/>
          <a:p>
            <a:r>
              <a:rPr lang="de-DE" b="1" dirty="0">
                <a:solidFill>
                  <a:schemeClr val="bg1"/>
                </a:solidFill>
                <a:latin typeface="Bradley Hand ITC" panose="03070402050302030203" pitchFamily="66" charset="0"/>
              </a:rPr>
              <a:t>Finde jetzt dein persönliches Highlight:</a:t>
            </a:r>
          </a:p>
        </p:txBody>
      </p:sp>
      <p:sp>
        <p:nvSpPr>
          <p:cNvPr id="20" name="Rechteck 19">
            <a:extLst>
              <a:ext uri="{FF2B5EF4-FFF2-40B4-BE49-F238E27FC236}">
                <a16:creationId xmlns:a16="http://schemas.microsoft.com/office/drawing/2014/main" id="{AE96F4A1-A9E5-4BD2-AA9F-B90BB47F4EEA}"/>
              </a:ext>
            </a:extLst>
          </p:cNvPr>
          <p:cNvSpPr/>
          <p:nvPr/>
        </p:nvSpPr>
        <p:spPr>
          <a:xfrm>
            <a:off x="7751888" y="5551229"/>
            <a:ext cx="2815562" cy="1236743"/>
          </a:xfrm>
          <a:prstGeom prst="rect">
            <a:avLst/>
          </a:prstGeom>
          <a:solidFill>
            <a:srgbClr val="DD58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1" name="Grafik 20">
            <a:extLst>
              <a:ext uri="{FF2B5EF4-FFF2-40B4-BE49-F238E27FC236}">
                <a16:creationId xmlns:a16="http://schemas.microsoft.com/office/drawing/2014/main" id="{8204C754-FE6B-4613-92C2-4B296A219FDC}"/>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r="-79"/>
          <a:stretch/>
        </p:blipFill>
        <p:spPr>
          <a:xfrm>
            <a:off x="7865228" y="5668643"/>
            <a:ext cx="954524" cy="954524"/>
          </a:xfrm>
          <a:prstGeom prst="rect">
            <a:avLst/>
          </a:prstGeom>
        </p:spPr>
      </p:pic>
      <p:sp>
        <p:nvSpPr>
          <p:cNvPr id="22" name="Textfeld 21">
            <a:extLst>
              <a:ext uri="{FF2B5EF4-FFF2-40B4-BE49-F238E27FC236}">
                <a16:creationId xmlns:a16="http://schemas.microsoft.com/office/drawing/2014/main" id="{0E90AC8D-1456-4512-860B-CC54AD82323F}"/>
              </a:ext>
            </a:extLst>
          </p:cNvPr>
          <p:cNvSpPr txBox="1"/>
          <p:nvPr/>
        </p:nvSpPr>
        <p:spPr>
          <a:xfrm>
            <a:off x="8829127" y="5659641"/>
            <a:ext cx="1107485" cy="307777"/>
          </a:xfrm>
          <a:prstGeom prst="rect">
            <a:avLst/>
          </a:prstGeom>
          <a:noFill/>
        </p:spPr>
        <p:txBody>
          <a:bodyPr wrap="square" rtlCol="0">
            <a:spAutoFit/>
          </a:bodyPr>
          <a:lstStyle/>
          <a:p>
            <a:r>
              <a:rPr lang="de-DE" sz="1400">
                <a:latin typeface="Britannic Bold" panose="020B0903060703020204" pitchFamily="34" charset="0"/>
              </a:rPr>
              <a:t>Marai</a:t>
            </a:r>
          </a:p>
        </p:txBody>
      </p:sp>
      <p:sp>
        <p:nvSpPr>
          <p:cNvPr id="23" name="Rechteck 22">
            <a:extLst>
              <a:ext uri="{FF2B5EF4-FFF2-40B4-BE49-F238E27FC236}">
                <a16:creationId xmlns:a16="http://schemas.microsoft.com/office/drawing/2014/main" id="{A2AE2FD0-B776-4C0A-8429-EB7C41D50760}"/>
              </a:ext>
            </a:extLst>
          </p:cNvPr>
          <p:cNvSpPr/>
          <p:nvPr/>
        </p:nvSpPr>
        <p:spPr>
          <a:xfrm>
            <a:off x="9899560" y="5606422"/>
            <a:ext cx="606340" cy="584775"/>
          </a:xfrm>
          <a:prstGeom prst="rect">
            <a:avLst/>
          </a:prstGeom>
          <a:solidFill>
            <a:srgbClr val="40B7A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EF89E69B-13F3-45E6-A676-920ACA740E6E}"/>
              </a:ext>
            </a:extLst>
          </p:cNvPr>
          <p:cNvSpPr txBox="1"/>
          <p:nvPr/>
        </p:nvSpPr>
        <p:spPr>
          <a:xfrm>
            <a:off x="9798831" y="5602076"/>
            <a:ext cx="769670" cy="584775"/>
          </a:xfrm>
          <a:prstGeom prst="rect">
            <a:avLst/>
          </a:prstGeom>
          <a:noFill/>
        </p:spPr>
        <p:txBody>
          <a:bodyPr wrap="square" rtlCol="0">
            <a:spAutoFit/>
          </a:bodyPr>
          <a:lstStyle/>
          <a:p>
            <a:pPr algn="ctr"/>
            <a:r>
              <a:rPr lang="de-DE" sz="800" b="1">
                <a:solidFill>
                  <a:schemeClr val="tx1">
                    <a:lumMod val="95000"/>
                    <a:lumOff val="5000"/>
                  </a:schemeClr>
                </a:solidFill>
                <a:latin typeface="Bookman Old Style" panose="02050604050505020204" pitchFamily="18" charset="0"/>
              </a:rPr>
              <a:t>Konzert</a:t>
            </a:r>
            <a:br>
              <a:rPr lang="de-DE" sz="800" b="1">
                <a:solidFill>
                  <a:schemeClr val="tx1">
                    <a:lumMod val="95000"/>
                    <a:lumOff val="5000"/>
                  </a:schemeClr>
                </a:solidFill>
                <a:latin typeface="Bookman Old Style" panose="02050604050505020204" pitchFamily="18" charset="0"/>
              </a:rPr>
            </a:br>
            <a:r>
              <a:rPr lang="de-DE" sz="800" b="1">
                <a:solidFill>
                  <a:schemeClr val="tx1">
                    <a:lumMod val="95000"/>
                    <a:lumOff val="5000"/>
                  </a:schemeClr>
                </a:solidFill>
                <a:latin typeface="Bookman Old Style" panose="02050604050505020204" pitchFamily="18" charset="0"/>
              </a:rPr>
              <a:t>28.03.20</a:t>
            </a:r>
          </a:p>
          <a:p>
            <a:pPr algn="ctr"/>
            <a:r>
              <a:rPr lang="de-DE" sz="800" b="1">
                <a:solidFill>
                  <a:schemeClr val="tx1">
                    <a:lumMod val="95000"/>
                    <a:lumOff val="5000"/>
                  </a:schemeClr>
                </a:solidFill>
                <a:latin typeface="Bookman Old Style" panose="02050604050505020204" pitchFamily="18" charset="0"/>
              </a:rPr>
              <a:t>18 Uhr</a:t>
            </a:r>
          </a:p>
          <a:p>
            <a:pPr algn="ctr"/>
            <a:r>
              <a:rPr lang="de-DE" sz="800" b="1">
                <a:solidFill>
                  <a:schemeClr val="tx1">
                    <a:lumMod val="95000"/>
                    <a:lumOff val="5000"/>
                  </a:schemeClr>
                </a:solidFill>
                <a:latin typeface="Bookman Old Style" panose="02050604050505020204" pitchFamily="18" charset="0"/>
              </a:rPr>
              <a:t>10€</a:t>
            </a:r>
          </a:p>
        </p:txBody>
      </p:sp>
      <p:sp>
        <p:nvSpPr>
          <p:cNvPr id="25" name="Textfeld 24">
            <a:extLst>
              <a:ext uri="{FF2B5EF4-FFF2-40B4-BE49-F238E27FC236}">
                <a16:creationId xmlns:a16="http://schemas.microsoft.com/office/drawing/2014/main" id="{5A75FF72-D82E-45FE-AA60-F4458045AF79}"/>
              </a:ext>
            </a:extLst>
          </p:cNvPr>
          <p:cNvSpPr txBox="1"/>
          <p:nvPr/>
        </p:nvSpPr>
        <p:spPr>
          <a:xfrm>
            <a:off x="8836943" y="6115846"/>
            <a:ext cx="1034881" cy="246221"/>
          </a:xfrm>
          <a:prstGeom prst="rect">
            <a:avLst/>
          </a:prstGeom>
          <a:noFill/>
        </p:spPr>
        <p:txBody>
          <a:bodyPr wrap="square" rtlCol="0">
            <a:spAutoFit/>
          </a:bodyPr>
          <a:lstStyle/>
          <a:p>
            <a:r>
              <a:rPr lang="de-DE" sz="1000">
                <a:latin typeface="Bookman Old Style" panose="02050604050505020204" pitchFamily="18" charset="0"/>
              </a:rPr>
              <a:t>Retro-Swing</a:t>
            </a:r>
          </a:p>
        </p:txBody>
      </p:sp>
      <p:sp>
        <p:nvSpPr>
          <p:cNvPr id="26" name="Textfeld 25">
            <a:extLst>
              <a:ext uri="{FF2B5EF4-FFF2-40B4-BE49-F238E27FC236}">
                <a16:creationId xmlns:a16="http://schemas.microsoft.com/office/drawing/2014/main" id="{0F8BFD31-0833-44F3-9020-A1F98001FCB3}"/>
              </a:ext>
            </a:extLst>
          </p:cNvPr>
          <p:cNvSpPr txBox="1"/>
          <p:nvPr/>
        </p:nvSpPr>
        <p:spPr>
          <a:xfrm>
            <a:off x="8836944" y="5918083"/>
            <a:ext cx="1034880"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27" name="Rechteck: diagonal liegende Ecken abgeschnitten 26">
            <a:extLst>
              <a:ext uri="{FF2B5EF4-FFF2-40B4-BE49-F238E27FC236}">
                <a16:creationId xmlns:a16="http://schemas.microsoft.com/office/drawing/2014/main" id="{072D5710-E53F-43D5-B7C8-8484BFFDFA1E}"/>
              </a:ext>
            </a:extLst>
          </p:cNvPr>
          <p:cNvSpPr/>
          <p:nvPr/>
        </p:nvSpPr>
        <p:spPr>
          <a:xfrm>
            <a:off x="8990557" y="6377158"/>
            <a:ext cx="1520745" cy="369034"/>
          </a:xfrm>
          <a:prstGeom prst="snip2Diag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a:latin typeface="Bookman Old Style" panose="02050604050505020204" pitchFamily="18" charset="0"/>
            </a:endParaRPr>
          </a:p>
        </p:txBody>
      </p:sp>
      <p:sp>
        <p:nvSpPr>
          <p:cNvPr id="28" name="Textfeld 27">
            <a:extLst>
              <a:ext uri="{FF2B5EF4-FFF2-40B4-BE49-F238E27FC236}">
                <a16:creationId xmlns:a16="http://schemas.microsoft.com/office/drawing/2014/main" id="{F313679B-506F-4CD3-A855-050D08A6F75A}"/>
              </a:ext>
            </a:extLst>
          </p:cNvPr>
          <p:cNvSpPr txBox="1"/>
          <p:nvPr/>
        </p:nvSpPr>
        <p:spPr>
          <a:xfrm>
            <a:off x="8980929" y="6389487"/>
            <a:ext cx="1677418" cy="338554"/>
          </a:xfrm>
          <a:prstGeom prst="rect">
            <a:avLst/>
          </a:prstGeom>
          <a:noFill/>
        </p:spPr>
        <p:txBody>
          <a:bodyPr wrap="square" rtlCol="0">
            <a:spAutoFit/>
          </a:bodyPr>
          <a:lstStyle/>
          <a:p>
            <a:r>
              <a:rPr lang="de-DE" sz="800" b="1" dirty="0">
                <a:latin typeface="Bookman Old Style" panose="02050604050505020204" pitchFamily="18" charset="0"/>
              </a:rPr>
              <a:t>Unterstütze </a:t>
            </a:r>
            <a:r>
              <a:rPr lang="de-DE" sz="800" b="1" dirty="0" err="1">
                <a:latin typeface="Bookman Old Style" panose="02050604050505020204" pitchFamily="18" charset="0"/>
              </a:rPr>
              <a:t>Marai</a:t>
            </a:r>
            <a:endParaRPr lang="de-DE" sz="800" b="1" dirty="0">
              <a:latin typeface="Bookman Old Style" panose="02050604050505020204" pitchFamily="18" charset="0"/>
            </a:endParaRPr>
          </a:p>
          <a:p>
            <a:r>
              <a:rPr lang="de-DE" sz="800" b="1" dirty="0">
                <a:latin typeface="Bookman Old Style" panose="02050604050505020204" pitchFamily="18" charset="0"/>
              </a:rPr>
              <a:t>- sicher dir hier dein Ticket</a:t>
            </a:r>
          </a:p>
        </p:txBody>
      </p:sp>
      <p:sp>
        <p:nvSpPr>
          <p:cNvPr id="40" name="Rechteck 39">
            <a:extLst>
              <a:ext uri="{FF2B5EF4-FFF2-40B4-BE49-F238E27FC236}">
                <a16:creationId xmlns:a16="http://schemas.microsoft.com/office/drawing/2014/main" id="{1BA6E29D-FE84-48DA-A0C3-EF9F4D5555EE}"/>
              </a:ext>
            </a:extLst>
          </p:cNvPr>
          <p:cNvSpPr/>
          <p:nvPr/>
        </p:nvSpPr>
        <p:spPr>
          <a:xfrm>
            <a:off x="1585812" y="5534461"/>
            <a:ext cx="2815562" cy="123674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1" name="Grafik 40">
            <a:extLst>
              <a:ext uri="{FF2B5EF4-FFF2-40B4-BE49-F238E27FC236}">
                <a16:creationId xmlns:a16="http://schemas.microsoft.com/office/drawing/2014/main" id="{830924B9-EF3C-42A4-A732-97F6A21787C3}"/>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b="-2099"/>
          <a:stretch/>
        </p:blipFill>
        <p:spPr>
          <a:xfrm>
            <a:off x="1698373" y="5663814"/>
            <a:ext cx="978035" cy="978035"/>
          </a:xfrm>
          <a:prstGeom prst="rect">
            <a:avLst/>
          </a:prstGeom>
        </p:spPr>
      </p:pic>
      <p:sp>
        <p:nvSpPr>
          <p:cNvPr id="42" name="Textfeld 41">
            <a:extLst>
              <a:ext uri="{FF2B5EF4-FFF2-40B4-BE49-F238E27FC236}">
                <a16:creationId xmlns:a16="http://schemas.microsoft.com/office/drawing/2014/main" id="{37CB3AEB-5AA1-4EA6-A406-BF803179E881}"/>
              </a:ext>
            </a:extLst>
          </p:cNvPr>
          <p:cNvSpPr txBox="1"/>
          <p:nvPr/>
        </p:nvSpPr>
        <p:spPr>
          <a:xfrm>
            <a:off x="2722282" y="5642873"/>
            <a:ext cx="1078050" cy="307777"/>
          </a:xfrm>
          <a:prstGeom prst="rect">
            <a:avLst/>
          </a:prstGeom>
          <a:noFill/>
        </p:spPr>
        <p:txBody>
          <a:bodyPr wrap="square" rtlCol="0">
            <a:spAutoFit/>
          </a:bodyPr>
          <a:lstStyle/>
          <a:p>
            <a:r>
              <a:rPr lang="de-DE" sz="1400">
                <a:latin typeface="Britannic Bold" panose="020B0903060703020204" pitchFamily="34" charset="0"/>
              </a:rPr>
              <a:t>Tarik</a:t>
            </a:r>
          </a:p>
        </p:txBody>
      </p:sp>
      <p:sp>
        <p:nvSpPr>
          <p:cNvPr id="43" name="Textfeld 42">
            <a:extLst>
              <a:ext uri="{FF2B5EF4-FFF2-40B4-BE49-F238E27FC236}">
                <a16:creationId xmlns:a16="http://schemas.microsoft.com/office/drawing/2014/main" id="{29C7069C-CDB4-4A70-9F26-0CA4A39D0FBF}"/>
              </a:ext>
            </a:extLst>
          </p:cNvPr>
          <p:cNvSpPr txBox="1"/>
          <p:nvPr/>
        </p:nvSpPr>
        <p:spPr>
          <a:xfrm>
            <a:off x="2715719" y="6119465"/>
            <a:ext cx="910982" cy="246221"/>
          </a:xfrm>
          <a:prstGeom prst="rect">
            <a:avLst/>
          </a:prstGeom>
          <a:noFill/>
        </p:spPr>
        <p:txBody>
          <a:bodyPr wrap="square" rtlCol="0">
            <a:spAutoFit/>
          </a:bodyPr>
          <a:lstStyle/>
          <a:p>
            <a:r>
              <a:rPr lang="de-DE" sz="1000">
                <a:latin typeface="Bookman Old Style" panose="02050604050505020204" pitchFamily="18" charset="0"/>
              </a:rPr>
              <a:t>Comedy</a:t>
            </a:r>
          </a:p>
        </p:txBody>
      </p:sp>
      <p:sp>
        <p:nvSpPr>
          <p:cNvPr id="44" name="Textfeld 43">
            <a:extLst>
              <a:ext uri="{FF2B5EF4-FFF2-40B4-BE49-F238E27FC236}">
                <a16:creationId xmlns:a16="http://schemas.microsoft.com/office/drawing/2014/main" id="{FDE439AA-CC1A-4783-B267-1EF27C9EE6E2}"/>
              </a:ext>
            </a:extLst>
          </p:cNvPr>
          <p:cNvSpPr txBox="1"/>
          <p:nvPr/>
        </p:nvSpPr>
        <p:spPr>
          <a:xfrm>
            <a:off x="2715719" y="5906611"/>
            <a:ext cx="1091176" cy="246221"/>
          </a:xfrm>
          <a:prstGeom prst="rect">
            <a:avLst/>
          </a:prstGeom>
          <a:noFill/>
        </p:spPr>
        <p:txBody>
          <a:bodyPr wrap="square" rtlCol="0">
            <a:spAutoFit/>
          </a:bodyPr>
          <a:lstStyle/>
          <a:p>
            <a:r>
              <a:rPr lang="de-DE" sz="1000">
                <a:latin typeface="Bookman Old Style" panose="02050604050505020204" pitchFamily="18" charset="0"/>
              </a:rPr>
              <a:t>Poetry Slamer</a:t>
            </a:r>
          </a:p>
        </p:txBody>
      </p:sp>
      <p:sp>
        <p:nvSpPr>
          <p:cNvPr id="48" name="Rechteck 47">
            <a:extLst>
              <a:ext uri="{FF2B5EF4-FFF2-40B4-BE49-F238E27FC236}">
                <a16:creationId xmlns:a16="http://schemas.microsoft.com/office/drawing/2014/main" id="{45A9C326-6813-42BF-82CE-837191D71558}"/>
              </a:ext>
            </a:extLst>
          </p:cNvPr>
          <p:cNvSpPr/>
          <p:nvPr/>
        </p:nvSpPr>
        <p:spPr>
          <a:xfrm>
            <a:off x="3754462" y="5598562"/>
            <a:ext cx="606340" cy="595001"/>
          </a:xfrm>
          <a:prstGeom prst="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a:extLst>
              <a:ext uri="{FF2B5EF4-FFF2-40B4-BE49-F238E27FC236}">
                <a16:creationId xmlns:a16="http://schemas.microsoft.com/office/drawing/2014/main" id="{F18E86A5-B309-4068-BD40-A43252634619}"/>
              </a:ext>
            </a:extLst>
          </p:cNvPr>
          <p:cNvSpPr txBox="1"/>
          <p:nvPr/>
        </p:nvSpPr>
        <p:spPr>
          <a:xfrm>
            <a:off x="3668914" y="5574167"/>
            <a:ext cx="769670" cy="584775"/>
          </a:xfrm>
          <a:prstGeom prst="rect">
            <a:avLst/>
          </a:prstGeom>
          <a:noFill/>
        </p:spPr>
        <p:txBody>
          <a:bodyPr wrap="square" rtlCol="0" anchor="t">
            <a:spAutoFit/>
          </a:bodyPr>
          <a:lstStyle/>
          <a:p>
            <a:pPr algn="ctr"/>
            <a:r>
              <a:rPr lang="de-DE" sz="800" b="1">
                <a:solidFill>
                  <a:schemeClr val="tx1">
                    <a:lumMod val="95000"/>
                    <a:lumOff val="5000"/>
                  </a:schemeClr>
                </a:solidFill>
                <a:latin typeface="Bookman Old Style"/>
              </a:rPr>
              <a:t>Konzert</a:t>
            </a:r>
            <a:br>
              <a:rPr lang="de-DE" sz="800" b="1">
                <a:latin typeface="Bookman Old Style" panose="02050604050505020204" pitchFamily="18" charset="0"/>
              </a:rPr>
            </a:br>
            <a:r>
              <a:rPr lang="de-DE" sz="800" b="1">
                <a:solidFill>
                  <a:schemeClr val="tx1">
                    <a:lumMod val="95000"/>
                    <a:lumOff val="5000"/>
                  </a:schemeClr>
                </a:solidFill>
                <a:latin typeface="Bookman Old Style"/>
              </a:rPr>
              <a:t>28.03.20</a:t>
            </a:r>
            <a:endParaRPr lang="de-DE">
              <a:solidFill>
                <a:schemeClr val="tx1">
                  <a:lumMod val="95000"/>
                  <a:lumOff val="5000"/>
                </a:schemeClr>
              </a:solidFill>
              <a:latin typeface="Bookman Old Style"/>
            </a:endParaRPr>
          </a:p>
          <a:p>
            <a:pPr algn="ctr"/>
            <a:r>
              <a:rPr lang="de-DE" sz="800" b="1">
                <a:solidFill>
                  <a:schemeClr val="tx1">
                    <a:lumMod val="95000"/>
                    <a:lumOff val="5000"/>
                  </a:schemeClr>
                </a:solidFill>
                <a:latin typeface="Bookman Old Style"/>
              </a:rPr>
              <a:t>19 Uhr</a:t>
            </a:r>
          </a:p>
          <a:p>
            <a:pPr algn="ctr"/>
            <a:r>
              <a:rPr lang="de-DE" sz="800" b="1">
                <a:solidFill>
                  <a:schemeClr val="tx1">
                    <a:lumMod val="95000"/>
                    <a:lumOff val="5000"/>
                  </a:schemeClr>
                </a:solidFill>
                <a:latin typeface="Bookman Old Style"/>
              </a:rPr>
              <a:t>8€</a:t>
            </a:r>
          </a:p>
        </p:txBody>
      </p:sp>
      <p:pic>
        <p:nvPicPr>
          <p:cNvPr id="50" name="Grafik 49">
            <a:extLst>
              <a:ext uri="{FF2B5EF4-FFF2-40B4-BE49-F238E27FC236}">
                <a16:creationId xmlns:a16="http://schemas.microsoft.com/office/drawing/2014/main" id="{77666418-8C5D-455D-AD9C-5DD8A0B881E7}"/>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0713817" y="6022182"/>
            <a:ext cx="347215" cy="347216"/>
          </a:xfrm>
          <a:prstGeom prst="rect">
            <a:avLst/>
          </a:prstGeom>
        </p:spPr>
      </p:pic>
      <p:pic>
        <p:nvPicPr>
          <p:cNvPr id="51" name="Grafik 50">
            <a:extLst>
              <a:ext uri="{FF2B5EF4-FFF2-40B4-BE49-F238E27FC236}">
                <a16:creationId xmlns:a16="http://schemas.microsoft.com/office/drawing/2014/main" id="{D9BC2C36-14FB-442A-BAF3-D297C658B568}"/>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rot="10800000">
            <a:off x="1116217" y="6029721"/>
            <a:ext cx="341678" cy="341679"/>
          </a:xfrm>
          <a:prstGeom prst="rect">
            <a:avLst/>
          </a:prstGeom>
        </p:spPr>
      </p:pic>
      <mc:AlternateContent xmlns:mc="http://schemas.openxmlformats.org/markup-compatibility/2006" xmlns:p14="http://schemas.microsoft.com/office/powerpoint/2010/main">
        <mc:Choice Requires="p14">
          <p:contentPart p14:bwMode="auto" r:id="rId12">
            <p14:nvContentPartPr>
              <p14:cNvPr id="30" name="Freihand 29">
                <a:extLst>
                  <a:ext uri="{FF2B5EF4-FFF2-40B4-BE49-F238E27FC236}">
                    <a16:creationId xmlns:a16="http://schemas.microsoft.com/office/drawing/2014/main" id="{0AF0DAF4-62C8-4C45-8803-5BC76E9B8F17}"/>
                  </a:ext>
                </a:extLst>
              </p14:cNvPr>
              <p14:cNvContentPartPr/>
              <p14:nvPr/>
            </p14:nvContentPartPr>
            <p14:xfrm>
              <a:off x="2734209" y="3500618"/>
              <a:ext cx="2839320" cy="307274"/>
            </p14:xfrm>
          </p:contentPart>
        </mc:Choice>
        <mc:Fallback xmlns="">
          <p:pic>
            <p:nvPicPr>
              <p:cNvPr id="30" name="Freihand 29">
                <a:extLst>
                  <a:ext uri="{FF2B5EF4-FFF2-40B4-BE49-F238E27FC236}">
                    <a16:creationId xmlns:a16="http://schemas.microsoft.com/office/drawing/2014/main" id="{0AF0DAF4-62C8-4C45-8803-5BC76E9B8F17}"/>
                  </a:ext>
                </a:extLst>
              </p:cNvPr>
              <p:cNvPicPr/>
              <p:nvPr/>
            </p:nvPicPr>
            <p:blipFill>
              <a:blip r:embed="rId13"/>
              <a:stretch>
                <a:fillRect/>
              </a:stretch>
            </p:blipFill>
            <p:spPr>
              <a:xfrm>
                <a:off x="2698214" y="3428657"/>
                <a:ext cx="2910951" cy="450836"/>
              </a:xfrm>
              <a:prstGeom prst="rect">
                <a:avLst/>
              </a:prstGeom>
            </p:spPr>
          </p:pic>
        </mc:Fallback>
      </mc:AlternateContent>
      <p:pic>
        <p:nvPicPr>
          <p:cNvPr id="32" name="Grafik 31">
            <a:extLst>
              <a:ext uri="{FF2B5EF4-FFF2-40B4-BE49-F238E27FC236}">
                <a16:creationId xmlns:a16="http://schemas.microsoft.com/office/drawing/2014/main" id="{209176BD-07D6-407C-972A-A5A5C240B8FF}"/>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5556" b="88889" l="4636" r="97351">
                        <a14:foregroundMark x1="21192" y1="48148" x2="21192" y2="48148"/>
                        <a14:foregroundMark x1="32450" y1="46296" x2="32450" y2="46296"/>
                        <a14:foregroundMark x1="52318" y1="42593" x2="52318" y2="42593"/>
                        <a14:foregroundMark x1="75497" y1="25926" x2="75497" y2="25926"/>
                        <a14:foregroundMark x1="78146" y1="51852" x2="78146" y2="51852"/>
                        <a14:foregroundMark x1="80132" y1="77778" x2="80132" y2="77778"/>
                      </a14:backgroundRemoval>
                    </a14:imgEffect>
                  </a14:imgLayer>
                </a14:imgProps>
              </a:ext>
              <a:ext uri="{28A0092B-C50C-407E-A947-70E740481C1C}">
                <a14:useLocalDpi xmlns:a14="http://schemas.microsoft.com/office/drawing/2010/main"/>
              </a:ext>
            </a:extLst>
          </a:blip>
          <a:stretch>
            <a:fillRect/>
          </a:stretch>
        </p:blipFill>
        <p:spPr>
          <a:xfrm>
            <a:off x="1358568" y="711940"/>
            <a:ext cx="1317840" cy="471281"/>
          </a:xfrm>
          <a:prstGeom prst="rect">
            <a:avLst/>
          </a:prstGeom>
        </p:spPr>
      </p:pic>
      <p:sp>
        <p:nvSpPr>
          <p:cNvPr id="53" name="Rechteck 52">
            <a:extLst>
              <a:ext uri="{FF2B5EF4-FFF2-40B4-BE49-F238E27FC236}">
                <a16:creationId xmlns:a16="http://schemas.microsoft.com/office/drawing/2014/main" id="{FEAED9AA-4EA6-4091-843F-28AEB5CDCF9E}"/>
              </a:ext>
            </a:extLst>
          </p:cNvPr>
          <p:cNvSpPr/>
          <p:nvPr/>
        </p:nvSpPr>
        <p:spPr>
          <a:xfrm>
            <a:off x="2529069" y="344347"/>
            <a:ext cx="324092" cy="121534"/>
          </a:xfrm>
          <a:prstGeom prst="rect">
            <a:avLst/>
          </a:prstGeom>
          <a:solidFill>
            <a:srgbClr val="F1F3F4"/>
          </a:solidFill>
          <a:ln>
            <a:solidFill>
              <a:srgbClr val="F1F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28" descr="Benutzer">
            <a:extLst>
              <a:ext uri="{FF2B5EF4-FFF2-40B4-BE49-F238E27FC236}">
                <a16:creationId xmlns:a16="http://schemas.microsoft.com/office/drawing/2014/main" id="{5718FDAF-5E71-4BB9-BB1E-5FC449113A63}"/>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0337856" y="586781"/>
            <a:ext cx="501174" cy="496533"/>
          </a:xfrm>
          <a:prstGeom prst="rect">
            <a:avLst/>
          </a:prstGeom>
        </p:spPr>
      </p:pic>
      <p:pic>
        <p:nvPicPr>
          <p:cNvPr id="29" name="Grafik 30" descr="Lupe">
            <a:extLst>
              <a:ext uri="{FF2B5EF4-FFF2-40B4-BE49-F238E27FC236}">
                <a16:creationId xmlns:a16="http://schemas.microsoft.com/office/drawing/2014/main" id="{5E50739F-BB39-4D34-B962-6B48C15B67D9}"/>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9297657" y="586800"/>
            <a:ext cx="501174" cy="465376"/>
          </a:xfrm>
          <a:prstGeom prst="rect">
            <a:avLst/>
          </a:prstGeom>
        </p:spPr>
      </p:pic>
      <p:sp>
        <p:nvSpPr>
          <p:cNvPr id="34" name="Textfeld 33">
            <a:extLst>
              <a:ext uri="{FF2B5EF4-FFF2-40B4-BE49-F238E27FC236}">
                <a16:creationId xmlns:a16="http://schemas.microsoft.com/office/drawing/2014/main" id="{E46AB626-4DCE-C643-AA58-E3F89BF0072A}"/>
              </a:ext>
            </a:extLst>
          </p:cNvPr>
          <p:cNvSpPr txBox="1"/>
          <p:nvPr/>
        </p:nvSpPr>
        <p:spPr>
          <a:xfrm>
            <a:off x="1687139" y="1854592"/>
            <a:ext cx="2113194" cy="461665"/>
          </a:xfrm>
          <a:prstGeom prst="rect">
            <a:avLst/>
          </a:prstGeom>
          <a:solidFill>
            <a:srgbClr val="F15542"/>
          </a:solidFill>
          <a:ln>
            <a:noFill/>
          </a:ln>
        </p:spPr>
        <p:txBody>
          <a:bodyPr wrap="square" rtlCol="0">
            <a:spAutoFit/>
          </a:bodyPr>
          <a:lstStyle/>
          <a:p>
            <a:pPr algn="ctr"/>
            <a:r>
              <a:rPr lang="de-DE" sz="2400" dirty="0">
                <a:solidFill>
                  <a:schemeClr val="bg1"/>
                </a:solidFill>
                <a:latin typeface="Britannic Bold" panose="020B0903060703020204" pitchFamily="34" charset="77"/>
              </a:rPr>
              <a:t>Über uns</a:t>
            </a:r>
          </a:p>
        </p:txBody>
      </p:sp>
      <p:sp>
        <p:nvSpPr>
          <p:cNvPr id="37" name="Textfeld 36">
            <a:extLst>
              <a:ext uri="{FF2B5EF4-FFF2-40B4-BE49-F238E27FC236}">
                <a16:creationId xmlns:a16="http://schemas.microsoft.com/office/drawing/2014/main" id="{73C4B788-2107-084B-A999-9B8BFE242EF6}"/>
              </a:ext>
            </a:extLst>
          </p:cNvPr>
          <p:cNvSpPr txBox="1"/>
          <p:nvPr/>
        </p:nvSpPr>
        <p:spPr>
          <a:xfrm>
            <a:off x="10149760" y="1037908"/>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Log in</a:t>
            </a:r>
          </a:p>
        </p:txBody>
      </p:sp>
      <p:sp>
        <p:nvSpPr>
          <p:cNvPr id="52" name="Textfeld 51">
            <a:extLst>
              <a:ext uri="{FF2B5EF4-FFF2-40B4-BE49-F238E27FC236}">
                <a16:creationId xmlns:a16="http://schemas.microsoft.com/office/drawing/2014/main" id="{801B5A04-BB73-AE4F-9A4D-F8238D485F21}"/>
              </a:ext>
            </a:extLst>
          </p:cNvPr>
          <p:cNvSpPr txBox="1"/>
          <p:nvPr/>
        </p:nvSpPr>
        <p:spPr>
          <a:xfrm>
            <a:off x="9109561" y="1036800"/>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Suche</a:t>
            </a:r>
          </a:p>
        </p:txBody>
      </p:sp>
    </p:spTree>
    <p:extLst>
      <p:ext uri="{BB962C8B-B14F-4D97-AF65-F5344CB8AC3E}">
        <p14:creationId xmlns:p14="http://schemas.microsoft.com/office/powerpoint/2010/main" val="2087420964"/>
      </p:ext>
    </p:extLst>
  </p:cSld>
  <p:clrMapOvr>
    <a:masterClrMapping/>
  </p:clrMapOvr>
  <mc:AlternateContent xmlns:mc="http://schemas.openxmlformats.org/markup-compatibility/2006" xmlns:p14="http://schemas.microsoft.com/office/powerpoint/2010/main">
    <mc:Choice Requires="p14">
      <p:transition spd="slow" p14:dur="2000" advTm="8989"/>
    </mc:Choice>
    <mc:Fallback xmlns="">
      <p:transition spd="slow" advTm="89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51A95F38-0D9B-4B12-878D-25DC7DA044D8}"/>
              </a:ext>
            </a:extLst>
          </p:cNvPr>
          <p:cNvSpPr/>
          <p:nvPr/>
        </p:nvSpPr>
        <p:spPr>
          <a:xfrm>
            <a:off x="986400" y="523200"/>
            <a:ext cx="10205498" cy="2076469"/>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Diagonaler Streifen 58">
            <a:extLst>
              <a:ext uri="{FF2B5EF4-FFF2-40B4-BE49-F238E27FC236}">
                <a16:creationId xmlns:a16="http://schemas.microsoft.com/office/drawing/2014/main" id="{AF0FB239-6A9E-458F-B5D2-0A1DB84B9723}"/>
              </a:ext>
            </a:extLst>
          </p:cNvPr>
          <p:cNvSpPr/>
          <p:nvPr/>
        </p:nvSpPr>
        <p:spPr>
          <a:xfrm rot="2527959">
            <a:off x="4573695" y="-331900"/>
            <a:ext cx="2854319" cy="2581200"/>
          </a:xfrm>
          <a:prstGeom prst="diagStripe">
            <a:avLst>
              <a:gd name="adj" fmla="val 983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8" name="Diagonaler Streifen 57">
            <a:extLst>
              <a:ext uri="{FF2B5EF4-FFF2-40B4-BE49-F238E27FC236}">
                <a16:creationId xmlns:a16="http://schemas.microsoft.com/office/drawing/2014/main" id="{7ADD8445-1305-4BD9-B90C-74343FD22AFE}"/>
              </a:ext>
            </a:extLst>
          </p:cNvPr>
          <p:cNvSpPr/>
          <p:nvPr/>
        </p:nvSpPr>
        <p:spPr>
          <a:xfrm rot="2594718">
            <a:off x="4515589" y="-563882"/>
            <a:ext cx="3142470" cy="2944349"/>
          </a:xfrm>
          <a:prstGeom prst="diagStripe">
            <a:avLst>
              <a:gd name="adj" fmla="val 98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graphicFrame>
        <p:nvGraphicFramePr>
          <p:cNvPr id="9" name="Objekt 8" hidden="1">
            <a:extLst>
              <a:ext uri="{FF2B5EF4-FFF2-40B4-BE49-F238E27FC236}">
                <a16:creationId xmlns:a16="http://schemas.microsoft.com/office/drawing/2014/main" id="{C0DFEEAE-6FC1-4C43-AFEB-826320667DFD}"/>
              </a:ext>
            </a:extLst>
          </p:cNvPr>
          <p:cNvGraphicFramePr>
            <a:graphicFrameLocks noChangeAspect="1"/>
          </p:cNvGraphicFramePr>
          <p:nvPr>
            <p:custDataLst>
              <p:tags r:id="rId2"/>
            </p:custDataLst>
            <p:extLst>
              <p:ext uri="{D42A27DB-BD31-4B8C-83A1-F6EECF244321}">
                <p14:modId xmlns:p14="http://schemas.microsoft.com/office/powerpoint/2010/main" val="1693179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7" name="think-cell Folie" r:id="rId4" imgW="503" imgH="503" progId="TCLayout.ActiveDocument.1">
                  <p:embed/>
                </p:oleObj>
              </mc:Choice>
              <mc:Fallback>
                <p:oleObj name="think-cell Folie" r:id="rId4" imgW="503" imgH="503" progId="TCLayout.ActiveDocument.1">
                  <p:embed/>
                  <p:pic>
                    <p:nvPicPr>
                      <p:cNvPr id="9" name="Objekt 8">
                        <a:extLst>
                          <a:ext uri="{FF2B5EF4-FFF2-40B4-BE49-F238E27FC236}">
                            <a16:creationId xmlns:a16="http://schemas.microsoft.com/office/drawing/2014/main" id="{C0DFEEAE-6FC1-4C43-AFEB-826320667DF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5" name="Rechteck 54">
            <a:extLst>
              <a:ext uri="{FF2B5EF4-FFF2-40B4-BE49-F238E27FC236}">
                <a16:creationId xmlns:a16="http://schemas.microsoft.com/office/drawing/2014/main" id="{5B3477D3-64CA-B34F-B2E7-3F940BCD882C}"/>
              </a:ext>
            </a:extLst>
          </p:cNvPr>
          <p:cNvSpPr/>
          <p:nvPr/>
        </p:nvSpPr>
        <p:spPr>
          <a:xfrm>
            <a:off x="986122" y="1271110"/>
            <a:ext cx="10222859" cy="3576754"/>
          </a:xfrm>
          <a:prstGeom prst="rect">
            <a:avLst/>
          </a:prstGeom>
          <a:solidFill>
            <a:srgbClr val="F155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3" name="Grafik 22" descr="Ein Bild, das draußen, Person, Straße, Mann enthält.&#10;&#10;Automatisch generierte Beschreibung">
            <a:extLst>
              <a:ext uri="{FF2B5EF4-FFF2-40B4-BE49-F238E27FC236}">
                <a16:creationId xmlns:a16="http://schemas.microsoft.com/office/drawing/2014/main" id="{0050DE08-A297-7C48-B6B0-440B532968D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62278" y="1172311"/>
            <a:ext cx="4713294" cy="3654467"/>
          </a:xfrm>
          <a:prstGeom prst="rect">
            <a:avLst/>
          </a:prstGeom>
          <a:effectLst>
            <a:softEdge rad="152400"/>
          </a:effectLst>
        </p:spPr>
      </p:pic>
      <p:sp>
        <p:nvSpPr>
          <p:cNvPr id="56" name="Rechteck 55">
            <a:extLst>
              <a:ext uri="{FF2B5EF4-FFF2-40B4-BE49-F238E27FC236}">
                <a16:creationId xmlns:a16="http://schemas.microsoft.com/office/drawing/2014/main" id="{D8981958-55AA-8048-BBD0-E32E5A78E45A}"/>
              </a:ext>
            </a:extLst>
          </p:cNvPr>
          <p:cNvSpPr/>
          <p:nvPr/>
        </p:nvSpPr>
        <p:spPr>
          <a:xfrm>
            <a:off x="5296823" y="1942166"/>
            <a:ext cx="5621875" cy="1949618"/>
          </a:xfrm>
          <a:prstGeom prst="rect">
            <a:avLst/>
          </a:prstGeom>
          <a:solidFill>
            <a:srgbClr val="F15542">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Textfeld 56">
            <a:extLst>
              <a:ext uri="{FF2B5EF4-FFF2-40B4-BE49-F238E27FC236}">
                <a16:creationId xmlns:a16="http://schemas.microsoft.com/office/drawing/2014/main" id="{E9857043-F01A-D24F-AA70-221712B029CD}"/>
              </a:ext>
            </a:extLst>
          </p:cNvPr>
          <p:cNvSpPr txBox="1"/>
          <p:nvPr/>
        </p:nvSpPr>
        <p:spPr>
          <a:xfrm>
            <a:off x="5425883" y="2130420"/>
            <a:ext cx="5524660" cy="1523494"/>
          </a:xfrm>
          <a:prstGeom prst="rect">
            <a:avLst/>
          </a:prstGeom>
          <a:noFill/>
          <a:ln>
            <a:noFill/>
          </a:ln>
        </p:spPr>
        <p:txBody>
          <a:bodyPr wrap="square" rtlCol="0" anchor="t">
            <a:spAutoFit/>
          </a:bodyPr>
          <a:lstStyle/>
          <a:p>
            <a:pPr algn="ctr"/>
            <a:r>
              <a:rPr lang="de-DE" sz="1100" dirty="0">
                <a:solidFill>
                  <a:schemeClr val="bg1"/>
                </a:solidFill>
                <a:latin typeface="Helvetica" pitchFamily="2" charset="0"/>
                <a:cs typeface="Arabic Typesetting"/>
              </a:rPr>
              <a:t>Wir kommen alle drei nicht aus der Kunst- und Kulturbranche, sehen aber großen Handlungsbedarf bei kleinen </a:t>
            </a:r>
            <a:r>
              <a:rPr lang="de-DE" sz="1100" b="1" dirty="0">
                <a:solidFill>
                  <a:schemeClr val="bg1"/>
                </a:solidFill>
                <a:latin typeface="Helvetica" pitchFamily="2" charset="0"/>
                <a:cs typeface="Arabic Typesetting"/>
              </a:rPr>
              <a:t>Künstlern</a:t>
            </a:r>
            <a:r>
              <a:rPr lang="de-DE" sz="1100" dirty="0">
                <a:solidFill>
                  <a:schemeClr val="bg1"/>
                </a:solidFill>
                <a:latin typeface="Helvetica" pitchFamily="2" charset="0"/>
                <a:cs typeface="Arabic Typesetting"/>
              </a:rPr>
              <a:t>, die von lokalen oder kleineren </a:t>
            </a:r>
            <a:r>
              <a:rPr lang="de-DE" sz="1100" b="1" dirty="0">
                <a:solidFill>
                  <a:schemeClr val="bg1"/>
                </a:solidFill>
                <a:latin typeface="Helvetica" pitchFamily="2" charset="0"/>
                <a:cs typeface="Arabic Typesetting"/>
              </a:rPr>
              <a:t>Auftritten</a:t>
            </a:r>
            <a:r>
              <a:rPr lang="de-DE" sz="1100" dirty="0">
                <a:solidFill>
                  <a:schemeClr val="bg1"/>
                </a:solidFill>
                <a:latin typeface="Helvetica" pitchFamily="2" charset="0"/>
                <a:cs typeface="Arabic Typesetting"/>
              </a:rPr>
              <a:t> leben: Wir haben diese Plattform geschaffen, auf der Konzerte aus dem </a:t>
            </a:r>
            <a:r>
              <a:rPr lang="de-DE" sz="1100" b="1" dirty="0">
                <a:solidFill>
                  <a:schemeClr val="bg1"/>
                </a:solidFill>
                <a:latin typeface="Helvetica" pitchFamily="2" charset="0"/>
                <a:cs typeface="Arabic Typesetting"/>
              </a:rPr>
              <a:t>Wohnzimmer</a:t>
            </a:r>
            <a:r>
              <a:rPr lang="de-DE" sz="1100" dirty="0">
                <a:solidFill>
                  <a:schemeClr val="bg1"/>
                </a:solidFill>
                <a:latin typeface="Helvetica" pitchFamily="2" charset="0"/>
                <a:cs typeface="Arabic Typesetting"/>
              </a:rPr>
              <a:t> der Künstler in das eure </a:t>
            </a:r>
            <a:r>
              <a:rPr lang="de-DE" sz="1100" dirty="0" err="1">
                <a:solidFill>
                  <a:schemeClr val="bg1"/>
                </a:solidFill>
                <a:latin typeface="Helvetica" pitchFamily="2" charset="0"/>
                <a:cs typeface="Arabic Typesetting"/>
              </a:rPr>
              <a:t>gestreamt</a:t>
            </a:r>
            <a:r>
              <a:rPr lang="de-DE" sz="1100" dirty="0">
                <a:solidFill>
                  <a:schemeClr val="bg1"/>
                </a:solidFill>
                <a:latin typeface="Helvetica" pitchFamily="2" charset="0"/>
                <a:cs typeface="Arabic Typesetting"/>
              </a:rPr>
              <a:t> werden. So können digitale </a:t>
            </a:r>
            <a:r>
              <a:rPr lang="de-DE" sz="1100" b="1" dirty="0">
                <a:solidFill>
                  <a:schemeClr val="bg1"/>
                </a:solidFill>
                <a:latin typeface="Helvetica" pitchFamily="2" charset="0"/>
                <a:cs typeface="Arabic Typesetting"/>
              </a:rPr>
              <a:t>Tickets</a:t>
            </a:r>
            <a:r>
              <a:rPr lang="de-DE" sz="1100" dirty="0">
                <a:solidFill>
                  <a:schemeClr val="bg1"/>
                </a:solidFill>
                <a:latin typeface="Helvetica" pitchFamily="2" charset="0"/>
                <a:cs typeface="Arabic Typesetting"/>
              </a:rPr>
              <a:t> für diese Streams vorab von den Fans der kleineren Künstler und Bands </a:t>
            </a:r>
            <a:r>
              <a:rPr lang="de-DE" sz="1100" b="1" dirty="0">
                <a:solidFill>
                  <a:schemeClr val="bg1"/>
                </a:solidFill>
                <a:latin typeface="Helvetica" pitchFamily="2" charset="0"/>
                <a:cs typeface="Arabic Typesetting"/>
              </a:rPr>
              <a:t>gekauft</a:t>
            </a:r>
            <a:r>
              <a:rPr lang="de-DE" sz="1100" dirty="0">
                <a:solidFill>
                  <a:schemeClr val="bg1"/>
                </a:solidFill>
                <a:latin typeface="Helvetica" pitchFamily="2" charset="0"/>
                <a:cs typeface="Arabic Typesetting"/>
              </a:rPr>
              <a:t> oder während des Streams ein beliebiger Betrag </a:t>
            </a:r>
            <a:r>
              <a:rPr lang="de-DE" sz="1100" b="1" dirty="0">
                <a:solidFill>
                  <a:schemeClr val="bg1"/>
                </a:solidFill>
                <a:latin typeface="Helvetica" pitchFamily="2" charset="0"/>
                <a:cs typeface="Arabic Typesetting"/>
              </a:rPr>
              <a:t>gespendet</a:t>
            </a:r>
            <a:r>
              <a:rPr lang="de-DE" sz="1100" dirty="0">
                <a:solidFill>
                  <a:schemeClr val="bg1"/>
                </a:solidFill>
                <a:latin typeface="Helvetica" pitchFamily="2" charset="0"/>
                <a:cs typeface="Arabic Typesetting"/>
              </a:rPr>
              <a:t> werden.</a:t>
            </a:r>
          </a:p>
          <a:p>
            <a:pPr algn="ctr"/>
            <a:endParaRPr lang="de-DE" sz="1100" dirty="0">
              <a:solidFill>
                <a:schemeClr val="bg1"/>
              </a:solidFill>
              <a:latin typeface="Helvetica" pitchFamily="2" charset="0"/>
            </a:endParaRPr>
          </a:p>
          <a:p>
            <a:pPr algn="ctr"/>
            <a:r>
              <a:rPr lang="de-DE" sz="1600" dirty="0">
                <a:solidFill>
                  <a:schemeClr val="bg1"/>
                </a:solidFill>
                <a:latin typeface="Britannic Bold" panose="020B0903060703020204" pitchFamily="34" charset="77"/>
              </a:rPr>
              <a:t>Zu den </a:t>
            </a:r>
            <a:r>
              <a:rPr lang="de-DE" sz="1600" dirty="0" err="1">
                <a:solidFill>
                  <a:schemeClr val="bg1"/>
                </a:solidFill>
                <a:latin typeface="Britannic Bold" panose="020B0903060703020204" pitchFamily="34" charset="77"/>
              </a:rPr>
              <a:t>Corontests</a:t>
            </a:r>
            <a:r>
              <a:rPr lang="de-DE" sz="1600" dirty="0">
                <a:solidFill>
                  <a:schemeClr val="bg1"/>
                </a:solidFill>
                <a:latin typeface="Britannic Bold" panose="020B0903060703020204" pitchFamily="34" charset="77"/>
              </a:rPr>
              <a:t>!</a:t>
            </a:r>
          </a:p>
        </p:txBody>
      </p:sp>
      <p:sp>
        <p:nvSpPr>
          <p:cNvPr id="61" name="Textfeld 60">
            <a:extLst>
              <a:ext uri="{FF2B5EF4-FFF2-40B4-BE49-F238E27FC236}">
                <a16:creationId xmlns:a16="http://schemas.microsoft.com/office/drawing/2014/main" id="{5EF950D3-EC43-4C44-BD4D-E8B06821D630}"/>
              </a:ext>
            </a:extLst>
          </p:cNvPr>
          <p:cNvSpPr txBox="1"/>
          <p:nvPr/>
        </p:nvSpPr>
        <p:spPr>
          <a:xfrm>
            <a:off x="8310955" y="1609271"/>
            <a:ext cx="2113194" cy="461665"/>
          </a:xfrm>
          <a:prstGeom prst="rect">
            <a:avLst/>
          </a:prstGeom>
          <a:solidFill>
            <a:srgbClr val="F15542"/>
          </a:solidFill>
          <a:ln>
            <a:noFill/>
          </a:ln>
        </p:spPr>
        <p:txBody>
          <a:bodyPr wrap="square" rtlCol="0">
            <a:spAutoFit/>
          </a:bodyPr>
          <a:lstStyle/>
          <a:p>
            <a:pPr algn="ctr"/>
            <a:r>
              <a:rPr lang="de-DE" sz="2400" dirty="0" err="1">
                <a:solidFill>
                  <a:schemeClr val="bg1"/>
                </a:solidFill>
                <a:latin typeface="Britannic Bold" panose="020B0903060703020204" pitchFamily="34" charset="77"/>
              </a:rPr>
              <a:t>Corontests</a:t>
            </a:r>
            <a:endParaRPr lang="de-DE" sz="2400" dirty="0">
              <a:solidFill>
                <a:schemeClr val="bg1"/>
              </a:solidFill>
              <a:latin typeface="Britannic Bold" panose="020B0903060703020204" pitchFamily="34" charset="77"/>
            </a:endParaRPr>
          </a:p>
        </p:txBody>
      </p:sp>
      <p:sp>
        <p:nvSpPr>
          <p:cNvPr id="16" name="Rechteck 15">
            <a:extLst>
              <a:ext uri="{FF2B5EF4-FFF2-40B4-BE49-F238E27FC236}">
                <a16:creationId xmlns:a16="http://schemas.microsoft.com/office/drawing/2014/main" id="{AF641C37-3864-1843-8991-C9B7129F4DC0}"/>
              </a:ext>
            </a:extLst>
          </p:cNvPr>
          <p:cNvSpPr/>
          <p:nvPr/>
        </p:nvSpPr>
        <p:spPr>
          <a:xfrm>
            <a:off x="986122" y="4847864"/>
            <a:ext cx="10222859" cy="2008205"/>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58CBD354-D3A8-4513-95C3-E85CE71093F1}"/>
              </a:ext>
            </a:extLst>
          </p:cNvPr>
          <p:cNvSpPr/>
          <p:nvPr/>
        </p:nvSpPr>
        <p:spPr>
          <a:xfrm>
            <a:off x="986122" y="506539"/>
            <a:ext cx="10222859" cy="835459"/>
          </a:xfrm>
          <a:prstGeom prst="rect">
            <a:avLst/>
          </a:prstGeom>
          <a:solidFill>
            <a:srgbClr val="0004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EC022A0-51AB-497E-81E0-708A6786FEE6}"/>
              </a:ext>
            </a:extLst>
          </p:cNvPr>
          <p:cNvSpPr txBox="1"/>
          <p:nvPr/>
        </p:nvSpPr>
        <p:spPr>
          <a:xfrm>
            <a:off x="3876484" y="682259"/>
            <a:ext cx="4436047" cy="400110"/>
          </a:xfrm>
          <a:prstGeom prst="rect">
            <a:avLst/>
          </a:prstGeom>
          <a:noFill/>
        </p:spPr>
        <p:txBody>
          <a:bodyPr wrap="square" rtlCol="0" anchor="t">
            <a:spAutoFit/>
          </a:bodyPr>
          <a:lstStyle/>
          <a:p>
            <a:pPr algn="ctr"/>
            <a:r>
              <a:rPr lang="de-DE" sz="2000" b="1" dirty="0" err="1">
                <a:solidFill>
                  <a:schemeClr val="bg1"/>
                </a:solidFill>
                <a:latin typeface="Britannic Bold"/>
              </a:rPr>
              <a:t>Coronzert</a:t>
            </a:r>
            <a:r>
              <a:rPr lang="de-DE" sz="2000" b="1" dirty="0">
                <a:solidFill>
                  <a:schemeClr val="bg1"/>
                </a:solidFill>
                <a:latin typeface="Britannic Bold"/>
              </a:rPr>
              <a:t> – wie wir Künstlern helfen.</a:t>
            </a:r>
          </a:p>
        </p:txBody>
      </p:sp>
      <p:pic>
        <p:nvPicPr>
          <p:cNvPr id="32" name="Grafik 31">
            <a:extLst>
              <a:ext uri="{FF2B5EF4-FFF2-40B4-BE49-F238E27FC236}">
                <a16:creationId xmlns:a16="http://schemas.microsoft.com/office/drawing/2014/main" id="{209176BD-07D6-407C-972A-A5A5C240B8F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556" b="88889" l="4636" r="97351">
                        <a14:foregroundMark x1="21192" y1="48148" x2="21192" y2="48148"/>
                        <a14:foregroundMark x1="32450" y1="46296" x2="32450" y2="46296"/>
                        <a14:foregroundMark x1="52318" y1="42593" x2="52318" y2="42593"/>
                        <a14:foregroundMark x1="75497" y1="25926" x2="75497" y2="25926"/>
                        <a14:foregroundMark x1="78146" y1="51852" x2="78146" y2="51852"/>
                        <a14:foregroundMark x1="80132" y1="77778" x2="80132" y2="77778"/>
                      </a14:backgroundRemoval>
                    </a14:imgEffect>
                  </a14:imgLayer>
                </a14:imgProps>
              </a:ext>
              <a:ext uri="{28A0092B-C50C-407E-A947-70E740481C1C}">
                <a14:useLocalDpi xmlns:a14="http://schemas.microsoft.com/office/drawing/2010/main"/>
              </a:ext>
            </a:extLst>
          </a:blip>
          <a:stretch>
            <a:fillRect/>
          </a:stretch>
        </p:blipFill>
        <p:spPr>
          <a:xfrm>
            <a:off x="1358568" y="711940"/>
            <a:ext cx="1317840" cy="471281"/>
          </a:xfrm>
          <a:prstGeom prst="rect">
            <a:avLst/>
          </a:prstGeom>
        </p:spPr>
      </p:pic>
      <p:sp>
        <p:nvSpPr>
          <p:cNvPr id="53" name="Rechteck 52">
            <a:extLst>
              <a:ext uri="{FF2B5EF4-FFF2-40B4-BE49-F238E27FC236}">
                <a16:creationId xmlns:a16="http://schemas.microsoft.com/office/drawing/2014/main" id="{FEAED9AA-4EA6-4091-843F-28AEB5CDCF9E}"/>
              </a:ext>
            </a:extLst>
          </p:cNvPr>
          <p:cNvSpPr/>
          <p:nvPr/>
        </p:nvSpPr>
        <p:spPr>
          <a:xfrm>
            <a:off x="2529069" y="344347"/>
            <a:ext cx="324092" cy="121534"/>
          </a:xfrm>
          <a:prstGeom prst="rect">
            <a:avLst/>
          </a:prstGeom>
          <a:solidFill>
            <a:srgbClr val="F1F3F4"/>
          </a:solidFill>
          <a:ln>
            <a:solidFill>
              <a:srgbClr val="F1F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28" descr="Benutzer">
            <a:extLst>
              <a:ext uri="{FF2B5EF4-FFF2-40B4-BE49-F238E27FC236}">
                <a16:creationId xmlns:a16="http://schemas.microsoft.com/office/drawing/2014/main" id="{5718FDAF-5E71-4BB9-BB1E-5FC449113A63}"/>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337856" y="586781"/>
            <a:ext cx="501174" cy="496533"/>
          </a:xfrm>
          <a:prstGeom prst="rect">
            <a:avLst/>
          </a:prstGeom>
        </p:spPr>
      </p:pic>
      <p:pic>
        <p:nvPicPr>
          <p:cNvPr id="29" name="Grafik 30" descr="Lupe">
            <a:extLst>
              <a:ext uri="{FF2B5EF4-FFF2-40B4-BE49-F238E27FC236}">
                <a16:creationId xmlns:a16="http://schemas.microsoft.com/office/drawing/2014/main" id="{5E50739F-BB39-4D34-B962-6B48C15B67D9}"/>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9297657" y="586800"/>
            <a:ext cx="501174" cy="465376"/>
          </a:xfrm>
          <a:prstGeom prst="rect">
            <a:avLst/>
          </a:prstGeom>
        </p:spPr>
      </p:pic>
      <p:sp>
        <p:nvSpPr>
          <p:cNvPr id="37" name="Textfeld 36">
            <a:extLst>
              <a:ext uri="{FF2B5EF4-FFF2-40B4-BE49-F238E27FC236}">
                <a16:creationId xmlns:a16="http://schemas.microsoft.com/office/drawing/2014/main" id="{73C4B788-2107-084B-A999-9B8BFE242EF6}"/>
              </a:ext>
            </a:extLst>
          </p:cNvPr>
          <p:cNvSpPr txBox="1"/>
          <p:nvPr/>
        </p:nvSpPr>
        <p:spPr>
          <a:xfrm>
            <a:off x="10149760" y="1037908"/>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Log in</a:t>
            </a:r>
          </a:p>
        </p:txBody>
      </p:sp>
      <p:sp>
        <p:nvSpPr>
          <p:cNvPr id="52" name="Textfeld 51">
            <a:extLst>
              <a:ext uri="{FF2B5EF4-FFF2-40B4-BE49-F238E27FC236}">
                <a16:creationId xmlns:a16="http://schemas.microsoft.com/office/drawing/2014/main" id="{801B5A04-BB73-AE4F-9A4D-F8238D485F21}"/>
              </a:ext>
            </a:extLst>
          </p:cNvPr>
          <p:cNvSpPr txBox="1"/>
          <p:nvPr/>
        </p:nvSpPr>
        <p:spPr>
          <a:xfrm>
            <a:off x="9109561" y="1036800"/>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Suche</a:t>
            </a:r>
          </a:p>
        </p:txBody>
      </p:sp>
      <p:sp>
        <p:nvSpPr>
          <p:cNvPr id="2" name="Textfeld 1">
            <a:extLst>
              <a:ext uri="{FF2B5EF4-FFF2-40B4-BE49-F238E27FC236}">
                <a16:creationId xmlns:a16="http://schemas.microsoft.com/office/drawing/2014/main" id="{9055AE55-EAF1-704C-B3F7-EA30CA8D33D6}"/>
              </a:ext>
            </a:extLst>
          </p:cNvPr>
          <p:cNvSpPr txBox="1"/>
          <p:nvPr/>
        </p:nvSpPr>
        <p:spPr>
          <a:xfrm>
            <a:off x="1857812" y="5567284"/>
            <a:ext cx="1438508" cy="253916"/>
          </a:xfrm>
          <a:prstGeom prst="rect">
            <a:avLst/>
          </a:prstGeom>
          <a:noFill/>
        </p:spPr>
        <p:txBody>
          <a:bodyPr wrap="square" rtlCol="0">
            <a:spAutoFit/>
          </a:bodyPr>
          <a:lstStyle/>
          <a:p>
            <a:pPr algn="ctr"/>
            <a:r>
              <a:rPr lang="de-DE" sz="1050" dirty="0">
                <a:solidFill>
                  <a:schemeClr val="bg1"/>
                </a:solidFill>
                <a:latin typeface="Helvetica Light" panose="020B0403020202020204" pitchFamily="34" charset="0"/>
              </a:rPr>
              <a:t>Über uns</a:t>
            </a:r>
          </a:p>
        </p:txBody>
      </p:sp>
      <p:sp>
        <p:nvSpPr>
          <p:cNvPr id="20" name="Textfeld 19">
            <a:extLst>
              <a:ext uri="{FF2B5EF4-FFF2-40B4-BE49-F238E27FC236}">
                <a16:creationId xmlns:a16="http://schemas.microsoft.com/office/drawing/2014/main" id="{D26B4564-96D8-BB41-8068-6CB3CC73001F}"/>
              </a:ext>
            </a:extLst>
          </p:cNvPr>
          <p:cNvSpPr txBox="1"/>
          <p:nvPr/>
        </p:nvSpPr>
        <p:spPr>
          <a:xfrm>
            <a:off x="5241143" y="5567284"/>
            <a:ext cx="1519421" cy="253916"/>
          </a:xfrm>
          <a:prstGeom prst="rect">
            <a:avLst/>
          </a:prstGeom>
          <a:noFill/>
        </p:spPr>
        <p:txBody>
          <a:bodyPr wrap="square" rtlCol="0">
            <a:spAutoFit/>
          </a:bodyPr>
          <a:lstStyle/>
          <a:p>
            <a:pPr algn="ctr"/>
            <a:r>
              <a:rPr lang="de-DE" sz="1050" dirty="0">
                <a:solidFill>
                  <a:schemeClr val="bg1"/>
                </a:solidFill>
                <a:latin typeface="Helvetica Light" panose="020B0403020202020204" pitchFamily="34" charset="0"/>
              </a:rPr>
              <a:t>Datenschutzerklärung</a:t>
            </a:r>
          </a:p>
        </p:txBody>
      </p:sp>
      <p:sp>
        <p:nvSpPr>
          <p:cNvPr id="21" name="Textfeld 20">
            <a:extLst>
              <a:ext uri="{FF2B5EF4-FFF2-40B4-BE49-F238E27FC236}">
                <a16:creationId xmlns:a16="http://schemas.microsoft.com/office/drawing/2014/main" id="{A1581147-2EE9-6F4C-B4BF-45ECAFFC9D31}"/>
              </a:ext>
            </a:extLst>
          </p:cNvPr>
          <p:cNvSpPr txBox="1"/>
          <p:nvPr/>
        </p:nvSpPr>
        <p:spPr>
          <a:xfrm>
            <a:off x="8705387" y="5567284"/>
            <a:ext cx="1438508" cy="253916"/>
          </a:xfrm>
          <a:prstGeom prst="rect">
            <a:avLst/>
          </a:prstGeom>
          <a:noFill/>
        </p:spPr>
        <p:txBody>
          <a:bodyPr wrap="square" rtlCol="0">
            <a:spAutoFit/>
          </a:bodyPr>
          <a:lstStyle/>
          <a:p>
            <a:pPr algn="ctr"/>
            <a:r>
              <a:rPr lang="de-DE" sz="1050" dirty="0">
                <a:solidFill>
                  <a:schemeClr val="bg1"/>
                </a:solidFill>
                <a:latin typeface="Helvetica Light" panose="020B0403020202020204" pitchFamily="34" charset="0"/>
              </a:rPr>
              <a:t>Impressum</a:t>
            </a:r>
          </a:p>
        </p:txBody>
      </p:sp>
      <p:sp>
        <p:nvSpPr>
          <p:cNvPr id="22" name="Textfeld 21">
            <a:extLst>
              <a:ext uri="{FF2B5EF4-FFF2-40B4-BE49-F238E27FC236}">
                <a16:creationId xmlns:a16="http://schemas.microsoft.com/office/drawing/2014/main" id="{7819AA2A-5E31-C741-9A39-6B417617C75F}"/>
              </a:ext>
            </a:extLst>
          </p:cNvPr>
          <p:cNvSpPr txBox="1"/>
          <p:nvPr/>
        </p:nvSpPr>
        <p:spPr>
          <a:xfrm>
            <a:off x="4950568" y="6334800"/>
            <a:ext cx="2100569" cy="400110"/>
          </a:xfrm>
          <a:prstGeom prst="rect">
            <a:avLst/>
          </a:prstGeom>
          <a:noFill/>
        </p:spPr>
        <p:txBody>
          <a:bodyPr wrap="square" rtlCol="0" anchor="t">
            <a:spAutoFit/>
          </a:bodyPr>
          <a:lstStyle/>
          <a:p>
            <a:pPr algn="ctr"/>
            <a:r>
              <a:rPr lang="de-DE" sz="2000" b="1" dirty="0" err="1">
                <a:solidFill>
                  <a:schemeClr val="bg1"/>
                </a:solidFill>
                <a:latin typeface="Britannic Bold"/>
              </a:rPr>
              <a:t>Coronzert</a:t>
            </a:r>
            <a:endParaRPr lang="de-DE" sz="2000" b="1" dirty="0">
              <a:solidFill>
                <a:schemeClr val="bg1"/>
              </a:solidFill>
              <a:latin typeface="Britannic Bold"/>
            </a:endParaRPr>
          </a:p>
        </p:txBody>
      </p:sp>
      <mc:AlternateContent xmlns:mc="http://schemas.openxmlformats.org/markup-compatibility/2006" xmlns:p14="http://schemas.microsoft.com/office/powerpoint/2010/main">
        <mc:Choice Requires="p14">
          <p:contentPart p14:bwMode="auto" r:id="rId13">
            <p14:nvContentPartPr>
              <p14:cNvPr id="24" name="Freihand 23">
                <a:extLst>
                  <a:ext uri="{FF2B5EF4-FFF2-40B4-BE49-F238E27FC236}">
                    <a16:creationId xmlns:a16="http://schemas.microsoft.com/office/drawing/2014/main" id="{0E264E88-A8DA-3A4C-9E7C-60AD91A7FC01}"/>
                  </a:ext>
                </a:extLst>
              </p14:cNvPr>
              <p14:cNvContentPartPr/>
              <p14:nvPr/>
            </p14:nvContentPartPr>
            <p14:xfrm>
              <a:off x="6555600" y="3311049"/>
              <a:ext cx="3199694" cy="346274"/>
            </p14:xfrm>
          </p:contentPart>
        </mc:Choice>
        <mc:Fallback xmlns="">
          <p:pic>
            <p:nvPicPr>
              <p:cNvPr id="24" name="Freihand 23">
                <a:extLst>
                  <a:ext uri="{FF2B5EF4-FFF2-40B4-BE49-F238E27FC236}">
                    <a16:creationId xmlns:a16="http://schemas.microsoft.com/office/drawing/2014/main" id="{0E264E88-A8DA-3A4C-9E7C-60AD91A7FC01}"/>
                  </a:ext>
                </a:extLst>
              </p:cNvPr>
              <p:cNvPicPr/>
              <p:nvPr/>
            </p:nvPicPr>
            <p:blipFill>
              <a:blip r:embed="rId14"/>
              <a:stretch>
                <a:fillRect/>
              </a:stretch>
            </p:blipFill>
            <p:spPr>
              <a:xfrm>
                <a:off x="6519604" y="3239059"/>
                <a:ext cx="3271326" cy="489895"/>
              </a:xfrm>
              <a:prstGeom prst="rect">
                <a:avLst/>
              </a:prstGeom>
            </p:spPr>
          </p:pic>
        </mc:Fallback>
      </mc:AlternateContent>
    </p:spTree>
    <p:extLst>
      <p:ext uri="{BB962C8B-B14F-4D97-AF65-F5344CB8AC3E}">
        <p14:creationId xmlns:p14="http://schemas.microsoft.com/office/powerpoint/2010/main" val="403406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03F1422C-DCF2-4972-B454-7A557F58C3EE}"/>
              </a:ext>
            </a:extLst>
          </p:cNvPr>
          <p:cNvGraphicFramePr>
            <a:graphicFrameLocks noChangeAspect="1"/>
          </p:cNvGraphicFramePr>
          <p:nvPr>
            <p:custDataLst>
              <p:tags r:id="rId2"/>
            </p:custDataLst>
            <p:extLst>
              <p:ext uri="{D42A27DB-BD31-4B8C-83A1-F6EECF244321}">
                <p14:modId xmlns:p14="http://schemas.microsoft.com/office/powerpoint/2010/main" val="18889948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61" name="think-cell Folie" r:id="rId4" imgW="503" imgH="503" progId="TCLayout.ActiveDocument.1">
                  <p:embed/>
                </p:oleObj>
              </mc:Choice>
              <mc:Fallback>
                <p:oleObj name="think-cell Folie" r:id="rId4" imgW="503" imgH="503" progId="TCLayout.ActiveDocument.1">
                  <p:embed/>
                  <p:pic>
                    <p:nvPicPr>
                      <p:cNvPr id="12" name="Objekt 11" hidden="1">
                        <a:extLst>
                          <a:ext uri="{FF2B5EF4-FFF2-40B4-BE49-F238E27FC236}">
                            <a16:creationId xmlns:a16="http://schemas.microsoft.com/office/drawing/2014/main" id="{03F1422C-DCF2-4972-B454-7A557F58C3E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hteck 9">
            <a:extLst>
              <a:ext uri="{FF2B5EF4-FFF2-40B4-BE49-F238E27FC236}">
                <a16:creationId xmlns:a16="http://schemas.microsoft.com/office/drawing/2014/main" id="{6D5BDF84-238A-45AE-A403-BEF5D5E699AA}"/>
              </a:ext>
            </a:extLst>
          </p:cNvPr>
          <p:cNvSpPr/>
          <p:nvPr/>
        </p:nvSpPr>
        <p:spPr>
          <a:xfrm>
            <a:off x="996176" y="1327256"/>
            <a:ext cx="10193072" cy="5538908"/>
          </a:xfrm>
          <a:prstGeom prst="rect">
            <a:avLst/>
          </a:prstGeom>
          <a:solidFill>
            <a:srgbClr val="00045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p>
        </p:txBody>
      </p:sp>
      <p:pic>
        <p:nvPicPr>
          <p:cNvPr id="13" name="Grafik 12">
            <a:extLst>
              <a:ext uri="{FF2B5EF4-FFF2-40B4-BE49-F238E27FC236}">
                <a16:creationId xmlns:a16="http://schemas.microsoft.com/office/drawing/2014/main" id="{802303AD-A8B5-4F74-8DCD-922467E9C6CF}"/>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181080" y="1361623"/>
            <a:ext cx="8018035" cy="5502164"/>
          </a:xfrm>
          <a:prstGeom prst="rect">
            <a:avLst/>
          </a:prstGeom>
        </p:spPr>
      </p:pic>
      <p:sp>
        <p:nvSpPr>
          <p:cNvPr id="2" name="Rechteck 1">
            <a:extLst>
              <a:ext uri="{FF2B5EF4-FFF2-40B4-BE49-F238E27FC236}">
                <a16:creationId xmlns:a16="http://schemas.microsoft.com/office/drawing/2014/main" id="{EED789D9-6E16-4D4D-BB64-A3FC2113250F}"/>
              </a:ext>
            </a:extLst>
          </p:cNvPr>
          <p:cNvSpPr/>
          <p:nvPr/>
        </p:nvSpPr>
        <p:spPr>
          <a:xfrm>
            <a:off x="986122" y="506539"/>
            <a:ext cx="10222859" cy="835459"/>
          </a:xfrm>
          <a:prstGeom prst="rect">
            <a:avLst/>
          </a:prstGeom>
          <a:solidFill>
            <a:srgbClr val="000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78B788FA-4743-45B3-BA72-4832C6EA1912}"/>
              </a:ext>
            </a:extLst>
          </p:cNvPr>
          <p:cNvSpPr txBox="1"/>
          <p:nvPr/>
        </p:nvSpPr>
        <p:spPr>
          <a:xfrm>
            <a:off x="3876484" y="682259"/>
            <a:ext cx="4436047" cy="400110"/>
          </a:xfrm>
          <a:prstGeom prst="rect">
            <a:avLst/>
          </a:prstGeom>
          <a:noFill/>
        </p:spPr>
        <p:txBody>
          <a:bodyPr wrap="square" rtlCol="0" anchor="t">
            <a:spAutoFit/>
          </a:bodyPr>
          <a:lstStyle/>
          <a:p>
            <a:pPr algn="ctr"/>
            <a:r>
              <a:rPr lang="de-DE" sz="2000" b="1" dirty="0">
                <a:solidFill>
                  <a:schemeClr val="bg1"/>
                </a:solidFill>
                <a:latin typeface="Britannic Bold"/>
              </a:rPr>
              <a:t>Proberaum</a:t>
            </a:r>
          </a:p>
        </p:txBody>
      </p:sp>
      <p:pic>
        <p:nvPicPr>
          <p:cNvPr id="4" name="Grafik 3">
            <a:extLst>
              <a:ext uri="{FF2B5EF4-FFF2-40B4-BE49-F238E27FC236}">
                <a16:creationId xmlns:a16="http://schemas.microsoft.com/office/drawing/2014/main" id="{75A065A2-B177-4322-8B65-13BEF157E43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556" b="88889" l="4636" r="97351">
                        <a14:foregroundMark x1="21192" y1="48148" x2="21192" y2="48148"/>
                        <a14:foregroundMark x1="32450" y1="46296" x2="32450" y2="46296"/>
                        <a14:foregroundMark x1="52318" y1="42593" x2="52318" y2="42593"/>
                        <a14:foregroundMark x1="75497" y1="25926" x2="75497" y2="25926"/>
                        <a14:foregroundMark x1="78146" y1="51852" x2="78146" y2="51852"/>
                        <a14:foregroundMark x1="80132" y1="77778" x2="80132" y2="77778"/>
                      </a14:backgroundRemoval>
                    </a14:imgEffect>
                  </a14:imgLayer>
                </a14:imgProps>
              </a:ext>
              <a:ext uri="{28A0092B-C50C-407E-A947-70E740481C1C}">
                <a14:useLocalDpi xmlns:a14="http://schemas.microsoft.com/office/drawing/2010/main"/>
              </a:ext>
            </a:extLst>
          </a:blip>
          <a:stretch>
            <a:fillRect/>
          </a:stretch>
        </p:blipFill>
        <p:spPr>
          <a:xfrm>
            <a:off x="1358568" y="711940"/>
            <a:ext cx="1317840" cy="471281"/>
          </a:xfrm>
          <a:prstGeom prst="rect">
            <a:avLst/>
          </a:prstGeom>
        </p:spPr>
      </p:pic>
      <p:pic>
        <p:nvPicPr>
          <p:cNvPr id="5" name="Grafik 28" descr="Benutzer">
            <a:extLst>
              <a:ext uri="{FF2B5EF4-FFF2-40B4-BE49-F238E27FC236}">
                <a16:creationId xmlns:a16="http://schemas.microsoft.com/office/drawing/2014/main" id="{9F61638B-B835-49AF-8416-237F783E6DD2}"/>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337856" y="586781"/>
            <a:ext cx="501174" cy="496533"/>
          </a:xfrm>
          <a:prstGeom prst="rect">
            <a:avLst/>
          </a:prstGeom>
        </p:spPr>
      </p:pic>
      <p:pic>
        <p:nvPicPr>
          <p:cNvPr id="6" name="Grafik 30" descr="Lupe">
            <a:extLst>
              <a:ext uri="{FF2B5EF4-FFF2-40B4-BE49-F238E27FC236}">
                <a16:creationId xmlns:a16="http://schemas.microsoft.com/office/drawing/2014/main" id="{EC434024-4565-4131-AFBA-154FC67FB7CD}"/>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9297657" y="586800"/>
            <a:ext cx="501174" cy="465376"/>
          </a:xfrm>
          <a:prstGeom prst="rect">
            <a:avLst/>
          </a:prstGeom>
        </p:spPr>
      </p:pic>
      <p:sp>
        <p:nvSpPr>
          <p:cNvPr id="7" name="Textfeld 6">
            <a:extLst>
              <a:ext uri="{FF2B5EF4-FFF2-40B4-BE49-F238E27FC236}">
                <a16:creationId xmlns:a16="http://schemas.microsoft.com/office/drawing/2014/main" id="{7538AF10-1088-4C57-A320-65873401AE67}"/>
              </a:ext>
            </a:extLst>
          </p:cNvPr>
          <p:cNvSpPr txBox="1"/>
          <p:nvPr/>
        </p:nvSpPr>
        <p:spPr>
          <a:xfrm>
            <a:off x="10149760" y="1037908"/>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Konto</a:t>
            </a:r>
          </a:p>
        </p:txBody>
      </p:sp>
      <p:sp>
        <p:nvSpPr>
          <p:cNvPr id="8" name="Textfeld 7">
            <a:extLst>
              <a:ext uri="{FF2B5EF4-FFF2-40B4-BE49-F238E27FC236}">
                <a16:creationId xmlns:a16="http://schemas.microsoft.com/office/drawing/2014/main" id="{F8FA1123-17BF-49EF-B284-9B7A489288F7}"/>
              </a:ext>
            </a:extLst>
          </p:cNvPr>
          <p:cNvSpPr txBox="1"/>
          <p:nvPr/>
        </p:nvSpPr>
        <p:spPr>
          <a:xfrm>
            <a:off x="9109561" y="1036800"/>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Suche</a:t>
            </a:r>
          </a:p>
        </p:txBody>
      </p:sp>
      <p:sp>
        <p:nvSpPr>
          <p:cNvPr id="17" name="Rechteck 16">
            <a:extLst>
              <a:ext uri="{FF2B5EF4-FFF2-40B4-BE49-F238E27FC236}">
                <a16:creationId xmlns:a16="http://schemas.microsoft.com/office/drawing/2014/main" id="{EECD7E85-8FF0-4187-9076-B38EF30F420C}"/>
              </a:ext>
            </a:extLst>
          </p:cNvPr>
          <p:cNvSpPr/>
          <p:nvPr/>
        </p:nvSpPr>
        <p:spPr>
          <a:xfrm>
            <a:off x="4527885" y="1417868"/>
            <a:ext cx="5621875" cy="822147"/>
          </a:xfrm>
          <a:prstGeom prst="rect">
            <a:avLst/>
          </a:prstGeom>
          <a:solidFill>
            <a:srgbClr val="F15542">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solidFill>
                <a:latin typeface="Helvetica" pitchFamily="2" charset="0"/>
              </a:rPr>
              <a:t>Hier findet ihr eine Übersicht der aktuellen Proberäume. Schaut einfach rein oder nutzt die zufällige Wiedergabe. Eure Künstler freuen sich, über jede Spende!</a:t>
            </a:r>
          </a:p>
        </p:txBody>
      </p:sp>
      <p:sp>
        <p:nvSpPr>
          <p:cNvPr id="67" name="Rechteck 66">
            <a:extLst>
              <a:ext uri="{FF2B5EF4-FFF2-40B4-BE49-F238E27FC236}">
                <a16:creationId xmlns:a16="http://schemas.microsoft.com/office/drawing/2014/main" id="{EA1E797D-62DD-4D8B-BCD1-B6275FD46558}"/>
              </a:ext>
            </a:extLst>
          </p:cNvPr>
          <p:cNvSpPr/>
          <p:nvPr/>
        </p:nvSpPr>
        <p:spPr>
          <a:xfrm>
            <a:off x="1036649" y="1407207"/>
            <a:ext cx="2094686" cy="815319"/>
          </a:xfrm>
          <a:prstGeom prst="rect">
            <a:avLst/>
          </a:prstGeom>
          <a:solidFill>
            <a:srgbClr val="F1554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latin typeface="Britannic Bold" panose="020B0903060703020204" pitchFamily="34" charset="0"/>
                <a:cs typeface="Helvetica" panose="020B0604020202020204" pitchFamily="34" charset="0"/>
              </a:rPr>
              <a:t>Starte </a:t>
            </a:r>
            <a:r>
              <a:rPr lang="de-DE" sz="1600" b="1" u="sng" dirty="0">
                <a:latin typeface="Britannic Bold" panose="020B0903060703020204" pitchFamily="34" charset="0"/>
                <a:cs typeface="Helvetica" panose="020B0604020202020204" pitchFamily="34" charset="0"/>
              </a:rPr>
              <a:t>hier</a:t>
            </a:r>
            <a:r>
              <a:rPr lang="de-DE" sz="1600" dirty="0">
                <a:latin typeface="Britannic Bold" panose="020B0903060703020204" pitchFamily="34" charset="0"/>
                <a:cs typeface="Helvetica" panose="020B0604020202020204" pitchFamily="34" charset="0"/>
              </a:rPr>
              <a:t> Deinen Proberaum und gehe LIVE!</a:t>
            </a:r>
          </a:p>
        </p:txBody>
      </p:sp>
      <p:cxnSp>
        <p:nvCxnSpPr>
          <p:cNvPr id="78" name="Gerader Verbinder 77">
            <a:extLst>
              <a:ext uri="{FF2B5EF4-FFF2-40B4-BE49-F238E27FC236}">
                <a16:creationId xmlns:a16="http://schemas.microsoft.com/office/drawing/2014/main" id="{F5B1B164-5114-4497-81C7-53CEAD8C4CB2}"/>
              </a:ext>
            </a:extLst>
          </p:cNvPr>
          <p:cNvCxnSpPr>
            <a:cxnSpLocks/>
          </p:cNvCxnSpPr>
          <p:nvPr/>
        </p:nvCxnSpPr>
        <p:spPr>
          <a:xfrm flipV="1">
            <a:off x="976126" y="1341999"/>
            <a:ext cx="10203126" cy="69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Gruppieren 13">
            <a:extLst>
              <a:ext uri="{FF2B5EF4-FFF2-40B4-BE49-F238E27FC236}">
                <a16:creationId xmlns:a16="http://schemas.microsoft.com/office/drawing/2014/main" id="{48579C39-43C5-4DF4-9EEB-B8E2CF98DDB2}"/>
              </a:ext>
            </a:extLst>
          </p:cNvPr>
          <p:cNvGrpSpPr/>
          <p:nvPr/>
        </p:nvGrpSpPr>
        <p:grpSpPr>
          <a:xfrm>
            <a:off x="3707264" y="2612218"/>
            <a:ext cx="2244846" cy="1248104"/>
            <a:chOff x="3770502" y="2612750"/>
            <a:chExt cx="2244846" cy="1248104"/>
          </a:xfrm>
        </p:grpSpPr>
        <p:sp>
          <p:nvSpPr>
            <p:cNvPr id="81" name="Rechteck 80">
              <a:extLst>
                <a:ext uri="{FF2B5EF4-FFF2-40B4-BE49-F238E27FC236}">
                  <a16:creationId xmlns:a16="http://schemas.microsoft.com/office/drawing/2014/main" id="{0040283F-B25F-4D66-AD76-DDDDCF2CB830}"/>
                </a:ext>
              </a:extLst>
            </p:cNvPr>
            <p:cNvSpPr/>
            <p:nvPr/>
          </p:nvSpPr>
          <p:spPr>
            <a:xfrm>
              <a:off x="3770502" y="2612751"/>
              <a:ext cx="2229685" cy="123674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Textfeld 85">
              <a:extLst>
                <a:ext uri="{FF2B5EF4-FFF2-40B4-BE49-F238E27FC236}">
                  <a16:creationId xmlns:a16="http://schemas.microsoft.com/office/drawing/2014/main" id="{E05A3F70-F8C7-424A-8791-932788CD443B}"/>
                </a:ext>
              </a:extLst>
            </p:cNvPr>
            <p:cNvSpPr txBox="1"/>
            <p:nvPr/>
          </p:nvSpPr>
          <p:spPr>
            <a:xfrm>
              <a:off x="4914324" y="2612750"/>
              <a:ext cx="1078050" cy="307777"/>
            </a:xfrm>
            <a:prstGeom prst="rect">
              <a:avLst/>
            </a:prstGeom>
            <a:noFill/>
          </p:spPr>
          <p:txBody>
            <a:bodyPr wrap="square" rtlCol="0">
              <a:spAutoFit/>
            </a:bodyPr>
            <a:lstStyle/>
            <a:p>
              <a:r>
                <a:rPr lang="de-DE" sz="1400">
                  <a:latin typeface="Britannic Bold" panose="020B0903060703020204" pitchFamily="34" charset="0"/>
                </a:rPr>
                <a:t>Tarik</a:t>
              </a:r>
            </a:p>
          </p:txBody>
        </p:sp>
        <p:sp>
          <p:nvSpPr>
            <p:cNvPr id="87" name="Textfeld 86">
              <a:extLst>
                <a:ext uri="{FF2B5EF4-FFF2-40B4-BE49-F238E27FC236}">
                  <a16:creationId xmlns:a16="http://schemas.microsoft.com/office/drawing/2014/main" id="{80604556-319B-47B8-B5B5-55C2F2E8135E}"/>
                </a:ext>
              </a:extLst>
            </p:cNvPr>
            <p:cNvSpPr txBox="1"/>
            <p:nvPr/>
          </p:nvSpPr>
          <p:spPr>
            <a:xfrm>
              <a:off x="4907761" y="3089342"/>
              <a:ext cx="910982" cy="246221"/>
            </a:xfrm>
            <a:prstGeom prst="rect">
              <a:avLst/>
            </a:prstGeom>
            <a:noFill/>
          </p:spPr>
          <p:txBody>
            <a:bodyPr wrap="square" rtlCol="0">
              <a:spAutoFit/>
            </a:bodyPr>
            <a:lstStyle/>
            <a:p>
              <a:r>
                <a:rPr lang="de-DE" sz="1000" dirty="0">
                  <a:latin typeface="Bookman Old Style" panose="02050604050505020204" pitchFamily="18" charset="0"/>
                </a:rPr>
                <a:t>Comedy</a:t>
              </a:r>
            </a:p>
          </p:txBody>
        </p:sp>
        <p:sp>
          <p:nvSpPr>
            <p:cNvPr id="88" name="Textfeld 87">
              <a:extLst>
                <a:ext uri="{FF2B5EF4-FFF2-40B4-BE49-F238E27FC236}">
                  <a16:creationId xmlns:a16="http://schemas.microsoft.com/office/drawing/2014/main" id="{5F95D261-C5A6-42AA-B116-AAE6C02B7BBA}"/>
                </a:ext>
              </a:extLst>
            </p:cNvPr>
            <p:cNvSpPr txBox="1"/>
            <p:nvPr/>
          </p:nvSpPr>
          <p:spPr>
            <a:xfrm>
              <a:off x="4907761" y="2876488"/>
              <a:ext cx="1091176" cy="246221"/>
            </a:xfrm>
            <a:prstGeom prst="rect">
              <a:avLst/>
            </a:prstGeom>
            <a:noFill/>
          </p:spPr>
          <p:txBody>
            <a:bodyPr wrap="square" rtlCol="0">
              <a:spAutoFit/>
            </a:bodyPr>
            <a:lstStyle/>
            <a:p>
              <a:r>
                <a:rPr lang="de-DE" sz="1000">
                  <a:latin typeface="Bookman Old Style" panose="02050604050505020204" pitchFamily="18" charset="0"/>
                </a:rPr>
                <a:t>Poetry Slamer</a:t>
              </a:r>
            </a:p>
          </p:txBody>
        </p:sp>
        <p:pic>
          <p:nvPicPr>
            <p:cNvPr id="90" name="Grafik 89">
              <a:extLst>
                <a:ext uri="{FF2B5EF4-FFF2-40B4-BE49-F238E27FC236}">
                  <a16:creationId xmlns:a16="http://schemas.microsoft.com/office/drawing/2014/main" id="{74FA24ED-3ABE-4A6F-8C2A-577ABE7676A7}"/>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b="-302"/>
            <a:stretch/>
          </p:blipFill>
          <p:spPr>
            <a:xfrm>
              <a:off x="3890415" y="2685774"/>
              <a:ext cx="978035" cy="978035"/>
            </a:xfrm>
            <a:prstGeom prst="rect">
              <a:avLst/>
            </a:prstGeom>
            <a:ln>
              <a:solidFill>
                <a:schemeClr val="tx1"/>
              </a:solidFill>
            </a:ln>
          </p:spPr>
        </p:pic>
        <p:sp>
          <p:nvSpPr>
            <p:cNvPr id="9" name="Textfeld 8">
              <a:extLst>
                <a:ext uri="{FF2B5EF4-FFF2-40B4-BE49-F238E27FC236}">
                  <a16:creationId xmlns:a16="http://schemas.microsoft.com/office/drawing/2014/main" id="{FB9FCFBF-1152-43C4-88DC-A36BC9E72289}"/>
                </a:ext>
              </a:extLst>
            </p:cNvPr>
            <p:cNvSpPr txBox="1"/>
            <p:nvPr/>
          </p:nvSpPr>
          <p:spPr>
            <a:xfrm>
              <a:off x="4452873" y="3337634"/>
              <a:ext cx="1562475" cy="523220"/>
            </a:xfrm>
            <a:prstGeom prst="rect">
              <a:avLst/>
            </a:prstGeom>
            <a:noFill/>
          </p:spPr>
          <p:txBody>
            <a:bodyPr wrap="square" rtlCol="0">
              <a:spAutoFit/>
            </a:bodyPr>
            <a:lstStyle/>
            <a:p>
              <a:pPr algn="r"/>
              <a:r>
                <a:rPr lang="de-DE" sz="1400" b="1" dirty="0">
                  <a:solidFill>
                    <a:srgbClr val="F15542"/>
                  </a:solidFill>
                  <a:latin typeface="Britannic Bold" panose="020B0903060703020204" pitchFamily="34" charset="0"/>
                </a:rPr>
                <a:t>Tarik jetzt zusehen</a:t>
              </a:r>
            </a:p>
          </p:txBody>
        </p:sp>
      </p:grpSp>
      <p:grpSp>
        <p:nvGrpSpPr>
          <p:cNvPr id="15" name="Gruppieren 14">
            <a:extLst>
              <a:ext uri="{FF2B5EF4-FFF2-40B4-BE49-F238E27FC236}">
                <a16:creationId xmlns:a16="http://schemas.microsoft.com/office/drawing/2014/main" id="{F97C898A-2B15-4DD7-8709-5A4709DFCED5}"/>
              </a:ext>
            </a:extLst>
          </p:cNvPr>
          <p:cNvGrpSpPr/>
          <p:nvPr/>
        </p:nvGrpSpPr>
        <p:grpSpPr>
          <a:xfrm>
            <a:off x="6149794" y="2630543"/>
            <a:ext cx="2229685" cy="1269145"/>
            <a:chOff x="6149794" y="2630543"/>
            <a:chExt cx="2229685" cy="1269145"/>
          </a:xfrm>
        </p:grpSpPr>
        <p:sp>
          <p:nvSpPr>
            <p:cNvPr id="53" name="Rechteck 52">
              <a:extLst>
                <a:ext uri="{FF2B5EF4-FFF2-40B4-BE49-F238E27FC236}">
                  <a16:creationId xmlns:a16="http://schemas.microsoft.com/office/drawing/2014/main" id="{C98167BA-11F3-4691-9C4E-0D653EA4BB33}"/>
                </a:ext>
              </a:extLst>
            </p:cNvPr>
            <p:cNvSpPr/>
            <p:nvPr/>
          </p:nvSpPr>
          <p:spPr>
            <a:xfrm>
              <a:off x="6149794" y="2630544"/>
              <a:ext cx="2229685" cy="1236743"/>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3" name="Grafik 62">
              <a:extLst>
                <a:ext uri="{FF2B5EF4-FFF2-40B4-BE49-F238E27FC236}">
                  <a16:creationId xmlns:a16="http://schemas.microsoft.com/office/drawing/2014/main" id="{5243B523-4BBD-4E9C-A12B-681467637221}"/>
                </a:ext>
              </a:extLst>
            </p:cNvPr>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6263362" y="2704021"/>
              <a:ext cx="969908" cy="969908"/>
            </a:xfrm>
            <a:prstGeom prst="rect">
              <a:avLst/>
            </a:prstGeom>
            <a:ln>
              <a:solidFill>
                <a:schemeClr val="tx1"/>
              </a:solidFill>
            </a:ln>
          </p:spPr>
        </p:pic>
        <p:sp>
          <p:nvSpPr>
            <p:cNvPr id="64" name="Textfeld 63">
              <a:extLst>
                <a:ext uri="{FF2B5EF4-FFF2-40B4-BE49-F238E27FC236}">
                  <a16:creationId xmlns:a16="http://schemas.microsoft.com/office/drawing/2014/main" id="{FDE06785-173A-4240-ACB3-6B3C3A63B0CF}"/>
                </a:ext>
              </a:extLst>
            </p:cNvPr>
            <p:cNvSpPr txBox="1"/>
            <p:nvPr/>
          </p:nvSpPr>
          <p:spPr>
            <a:xfrm>
              <a:off x="7293616" y="2630543"/>
              <a:ext cx="1078050" cy="307777"/>
            </a:xfrm>
            <a:prstGeom prst="rect">
              <a:avLst/>
            </a:prstGeom>
            <a:noFill/>
          </p:spPr>
          <p:txBody>
            <a:bodyPr wrap="square" rtlCol="0">
              <a:spAutoFit/>
            </a:bodyPr>
            <a:lstStyle/>
            <a:p>
              <a:r>
                <a:rPr lang="de-DE" sz="1400">
                  <a:latin typeface="Britannic Bold" panose="020B0903060703020204" pitchFamily="34" charset="0"/>
                </a:rPr>
                <a:t>Tim Turner</a:t>
              </a:r>
            </a:p>
          </p:txBody>
        </p:sp>
        <p:sp>
          <p:nvSpPr>
            <p:cNvPr id="66" name="Textfeld 65">
              <a:extLst>
                <a:ext uri="{FF2B5EF4-FFF2-40B4-BE49-F238E27FC236}">
                  <a16:creationId xmlns:a16="http://schemas.microsoft.com/office/drawing/2014/main" id="{932174A5-16A0-4920-A7C6-B781927C4B1F}"/>
                </a:ext>
              </a:extLst>
            </p:cNvPr>
            <p:cNvSpPr txBox="1"/>
            <p:nvPr/>
          </p:nvSpPr>
          <p:spPr>
            <a:xfrm>
              <a:off x="7287053" y="3107135"/>
              <a:ext cx="910982" cy="246221"/>
            </a:xfrm>
            <a:prstGeom prst="rect">
              <a:avLst/>
            </a:prstGeom>
            <a:noFill/>
          </p:spPr>
          <p:txBody>
            <a:bodyPr wrap="square" rtlCol="0">
              <a:spAutoFit/>
            </a:bodyPr>
            <a:lstStyle/>
            <a:p>
              <a:r>
                <a:rPr lang="de-DE" sz="1000">
                  <a:latin typeface="Bookman Old Style" panose="02050604050505020204" pitchFamily="18" charset="0"/>
                </a:rPr>
                <a:t>Pop &amp; Jazz</a:t>
              </a:r>
            </a:p>
          </p:txBody>
        </p:sp>
        <p:sp>
          <p:nvSpPr>
            <p:cNvPr id="68" name="Textfeld 67">
              <a:extLst>
                <a:ext uri="{FF2B5EF4-FFF2-40B4-BE49-F238E27FC236}">
                  <a16:creationId xmlns:a16="http://schemas.microsoft.com/office/drawing/2014/main" id="{27B00150-1D9C-4DDD-A1FE-541BD46DCB3F}"/>
                </a:ext>
              </a:extLst>
            </p:cNvPr>
            <p:cNvSpPr txBox="1"/>
            <p:nvPr/>
          </p:nvSpPr>
          <p:spPr>
            <a:xfrm>
              <a:off x="7287052" y="2894281"/>
              <a:ext cx="1027255"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92" name="Textfeld 91">
              <a:extLst>
                <a:ext uri="{FF2B5EF4-FFF2-40B4-BE49-F238E27FC236}">
                  <a16:creationId xmlns:a16="http://schemas.microsoft.com/office/drawing/2014/main" id="{37EDFF91-A7EB-4420-B48C-11CEFA6CCF80}"/>
                </a:ext>
              </a:extLst>
            </p:cNvPr>
            <p:cNvSpPr txBox="1"/>
            <p:nvPr/>
          </p:nvSpPr>
          <p:spPr>
            <a:xfrm>
              <a:off x="6922132" y="3376468"/>
              <a:ext cx="1435089" cy="523220"/>
            </a:xfrm>
            <a:prstGeom prst="rect">
              <a:avLst/>
            </a:prstGeom>
            <a:noFill/>
          </p:spPr>
          <p:txBody>
            <a:bodyPr wrap="square" rtlCol="0">
              <a:spAutoFit/>
            </a:bodyPr>
            <a:lstStyle/>
            <a:p>
              <a:pPr algn="r"/>
              <a:r>
                <a:rPr lang="de-DE" sz="1400" b="1" dirty="0">
                  <a:solidFill>
                    <a:srgbClr val="F15542"/>
                  </a:solidFill>
                  <a:latin typeface="Britannic Bold" panose="020B0903060703020204" pitchFamily="34" charset="0"/>
                </a:rPr>
                <a:t>Tim jetzt zusehen</a:t>
              </a:r>
            </a:p>
          </p:txBody>
        </p:sp>
      </p:grpSp>
      <p:grpSp>
        <p:nvGrpSpPr>
          <p:cNvPr id="18" name="Gruppieren 17">
            <a:extLst>
              <a:ext uri="{FF2B5EF4-FFF2-40B4-BE49-F238E27FC236}">
                <a16:creationId xmlns:a16="http://schemas.microsoft.com/office/drawing/2014/main" id="{EF716106-3343-4D11-AD65-3902688891CB}"/>
              </a:ext>
            </a:extLst>
          </p:cNvPr>
          <p:cNvGrpSpPr/>
          <p:nvPr/>
        </p:nvGrpSpPr>
        <p:grpSpPr>
          <a:xfrm>
            <a:off x="8492893" y="2634840"/>
            <a:ext cx="2229685" cy="1236744"/>
            <a:chOff x="8492893" y="2634840"/>
            <a:chExt cx="2229685" cy="1236744"/>
          </a:xfrm>
        </p:grpSpPr>
        <p:sp>
          <p:nvSpPr>
            <p:cNvPr id="72" name="Rechteck 71">
              <a:extLst>
                <a:ext uri="{FF2B5EF4-FFF2-40B4-BE49-F238E27FC236}">
                  <a16:creationId xmlns:a16="http://schemas.microsoft.com/office/drawing/2014/main" id="{230E061E-00F4-4A13-8BEB-0FEA43FBE60F}"/>
                </a:ext>
              </a:extLst>
            </p:cNvPr>
            <p:cNvSpPr/>
            <p:nvPr/>
          </p:nvSpPr>
          <p:spPr>
            <a:xfrm>
              <a:off x="8492893" y="2634841"/>
              <a:ext cx="2229685" cy="1236743"/>
            </a:xfrm>
            <a:prstGeom prst="rect">
              <a:avLst/>
            </a:prstGeom>
            <a:solidFill>
              <a:srgbClr val="C5E0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3" name="Grafik 72">
              <a:extLst>
                <a:ext uri="{FF2B5EF4-FFF2-40B4-BE49-F238E27FC236}">
                  <a16:creationId xmlns:a16="http://schemas.microsoft.com/office/drawing/2014/main" id="{C730519F-7415-48F7-A19B-02A0346BF41D}"/>
                </a:ext>
              </a:extLst>
            </p:cNvPr>
            <p:cNvPicPr>
              <a:picLocks noChangeAspect="1"/>
            </p:cNvPicPr>
            <p:nvPr/>
          </p:nvPicPr>
          <p:blipFill rotWithShape="1">
            <a:blip r:embed="rId15" cstate="screen">
              <a:extLst>
                <a:ext uri="{28A0092B-C50C-407E-A947-70E740481C1C}">
                  <a14:useLocalDpi xmlns:a14="http://schemas.microsoft.com/office/drawing/2010/main"/>
                </a:ext>
              </a:extLst>
            </a:blip>
            <a:srcRect r="-79"/>
            <a:stretch/>
          </p:blipFill>
          <p:spPr>
            <a:xfrm>
              <a:off x="8613585" y="2690138"/>
              <a:ext cx="954524" cy="954524"/>
            </a:xfrm>
            <a:prstGeom prst="rect">
              <a:avLst/>
            </a:prstGeom>
            <a:ln>
              <a:solidFill>
                <a:schemeClr val="tx1"/>
              </a:solidFill>
            </a:ln>
          </p:spPr>
        </p:pic>
        <p:sp>
          <p:nvSpPr>
            <p:cNvPr id="74" name="Textfeld 73">
              <a:extLst>
                <a:ext uri="{FF2B5EF4-FFF2-40B4-BE49-F238E27FC236}">
                  <a16:creationId xmlns:a16="http://schemas.microsoft.com/office/drawing/2014/main" id="{71ACD07F-E634-415B-9E43-A2AC4F389F61}"/>
                </a:ext>
              </a:extLst>
            </p:cNvPr>
            <p:cNvSpPr txBox="1"/>
            <p:nvPr/>
          </p:nvSpPr>
          <p:spPr>
            <a:xfrm>
              <a:off x="9577484" y="2634840"/>
              <a:ext cx="1107485" cy="307777"/>
            </a:xfrm>
            <a:prstGeom prst="rect">
              <a:avLst/>
            </a:prstGeom>
            <a:noFill/>
          </p:spPr>
          <p:txBody>
            <a:bodyPr wrap="square" rtlCol="0">
              <a:spAutoFit/>
            </a:bodyPr>
            <a:lstStyle/>
            <a:p>
              <a:r>
                <a:rPr lang="de-DE" sz="1400">
                  <a:latin typeface="Britannic Bold" panose="020B0903060703020204" pitchFamily="34" charset="0"/>
                </a:rPr>
                <a:t>Marai</a:t>
              </a:r>
            </a:p>
          </p:txBody>
        </p:sp>
        <p:sp>
          <p:nvSpPr>
            <p:cNvPr id="77" name="Textfeld 76">
              <a:extLst>
                <a:ext uri="{FF2B5EF4-FFF2-40B4-BE49-F238E27FC236}">
                  <a16:creationId xmlns:a16="http://schemas.microsoft.com/office/drawing/2014/main" id="{5E6D1152-26BD-4DF6-B20E-594C1BE8EF08}"/>
                </a:ext>
              </a:extLst>
            </p:cNvPr>
            <p:cNvSpPr txBox="1"/>
            <p:nvPr/>
          </p:nvSpPr>
          <p:spPr>
            <a:xfrm>
              <a:off x="9585300" y="3091045"/>
              <a:ext cx="1034881" cy="246221"/>
            </a:xfrm>
            <a:prstGeom prst="rect">
              <a:avLst/>
            </a:prstGeom>
            <a:noFill/>
          </p:spPr>
          <p:txBody>
            <a:bodyPr wrap="square" rtlCol="0">
              <a:spAutoFit/>
            </a:bodyPr>
            <a:lstStyle/>
            <a:p>
              <a:r>
                <a:rPr lang="de-DE" sz="1000">
                  <a:latin typeface="Bookman Old Style" panose="02050604050505020204" pitchFamily="18" charset="0"/>
                </a:rPr>
                <a:t>Retro-Swing</a:t>
              </a:r>
            </a:p>
          </p:txBody>
        </p:sp>
        <p:sp>
          <p:nvSpPr>
            <p:cNvPr id="79" name="Textfeld 78">
              <a:extLst>
                <a:ext uri="{FF2B5EF4-FFF2-40B4-BE49-F238E27FC236}">
                  <a16:creationId xmlns:a16="http://schemas.microsoft.com/office/drawing/2014/main" id="{F4DF2006-E48E-40EE-BFD3-845AECB3E476}"/>
                </a:ext>
              </a:extLst>
            </p:cNvPr>
            <p:cNvSpPr txBox="1"/>
            <p:nvPr/>
          </p:nvSpPr>
          <p:spPr>
            <a:xfrm>
              <a:off x="9585301" y="2893282"/>
              <a:ext cx="1034880"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93" name="Textfeld 92">
              <a:extLst>
                <a:ext uri="{FF2B5EF4-FFF2-40B4-BE49-F238E27FC236}">
                  <a16:creationId xmlns:a16="http://schemas.microsoft.com/office/drawing/2014/main" id="{07C4E22C-47CF-4C68-915E-C152FB37B805}"/>
                </a:ext>
              </a:extLst>
            </p:cNvPr>
            <p:cNvSpPr txBox="1"/>
            <p:nvPr/>
          </p:nvSpPr>
          <p:spPr>
            <a:xfrm>
              <a:off x="9249880" y="3331596"/>
              <a:ext cx="1435089" cy="523220"/>
            </a:xfrm>
            <a:prstGeom prst="rect">
              <a:avLst/>
            </a:prstGeom>
            <a:noFill/>
          </p:spPr>
          <p:txBody>
            <a:bodyPr wrap="square" rtlCol="0">
              <a:spAutoFit/>
            </a:bodyPr>
            <a:lstStyle/>
            <a:p>
              <a:pPr algn="r"/>
              <a:r>
                <a:rPr lang="de-DE" sz="1400" b="1" dirty="0" err="1">
                  <a:solidFill>
                    <a:srgbClr val="F15542"/>
                  </a:solidFill>
                  <a:latin typeface="Britannic Bold" panose="020B0903060703020204" pitchFamily="34" charset="0"/>
                </a:rPr>
                <a:t>Marai</a:t>
              </a:r>
              <a:r>
                <a:rPr lang="de-DE" sz="1400" b="1" dirty="0">
                  <a:solidFill>
                    <a:srgbClr val="F15542"/>
                  </a:solidFill>
                  <a:latin typeface="Britannic Bold" panose="020B0903060703020204" pitchFamily="34" charset="0"/>
                </a:rPr>
                <a:t> jetzt zusehen</a:t>
              </a:r>
            </a:p>
          </p:txBody>
        </p:sp>
      </p:grpSp>
      <p:pic>
        <p:nvPicPr>
          <p:cNvPr id="94" name="Grafik 93">
            <a:extLst>
              <a:ext uri="{FF2B5EF4-FFF2-40B4-BE49-F238E27FC236}">
                <a16:creationId xmlns:a16="http://schemas.microsoft.com/office/drawing/2014/main" id="{D030C412-5BEF-4345-B776-138DC703369B}"/>
              </a:ext>
            </a:extLst>
          </p:cNvPr>
          <p:cNvPicPr>
            <a:picLocks noChangeAspect="1"/>
          </p:cNvPicPr>
          <p:nvPr/>
        </p:nvPicPr>
        <p:blipFill rotWithShape="1">
          <a:blip r:embed="rId16" cstate="screen">
            <a:extLst>
              <a:ext uri="{28A0092B-C50C-407E-A947-70E740481C1C}">
                <a14:useLocalDpi xmlns:a14="http://schemas.microsoft.com/office/drawing/2010/main"/>
              </a:ext>
            </a:extLst>
          </a:blip>
          <a:srcRect b="4674"/>
          <a:stretch/>
        </p:blipFill>
        <p:spPr>
          <a:xfrm>
            <a:off x="1048549" y="2864968"/>
            <a:ext cx="2094686" cy="2777132"/>
          </a:xfrm>
          <a:prstGeom prst="rect">
            <a:avLst/>
          </a:prstGeom>
        </p:spPr>
      </p:pic>
      <p:pic>
        <p:nvPicPr>
          <p:cNvPr id="95" name="Grafik 94">
            <a:extLst>
              <a:ext uri="{FF2B5EF4-FFF2-40B4-BE49-F238E27FC236}">
                <a16:creationId xmlns:a16="http://schemas.microsoft.com/office/drawing/2014/main" id="{ED45369F-9019-45C0-AA4D-80010BE995D3}"/>
              </a:ext>
            </a:extLst>
          </p:cNvPr>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1048549" y="2280524"/>
            <a:ext cx="2082907" cy="539778"/>
          </a:xfrm>
          <a:prstGeom prst="rect">
            <a:avLst/>
          </a:prstGeom>
        </p:spPr>
      </p:pic>
      <p:sp>
        <p:nvSpPr>
          <p:cNvPr id="96" name="Textfeld 95">
            <a:extLst>
              <a:ext uri="{FF2B5EF4-FFF2-40B4-BE49-F238E27FC236}">
                <a16:creationId xmlns:a16="http://schemas.microsoft.com/office/drawing/2014/main" id="{EE354F92-AB45-4798-A7EA-8AFC59DC1513}"/>
              </a:ext>
            </a:extLst>
          </p:cNvPr>
          <p:cNvSpPr txBox="1"/>
          <p:nvPr/>
        </p:nvSpPr>
        <p:spPr>
          <a:xfrm>
            <a:off x="1140533" y="2411084"/>
            <a:ext cx="1559908"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Proberaum suchen …</a:t>
            </a:r>
          </a:p>
        </p:txBody>
      </p:sp>
      <p:sp>
        <p:nvSpPr>
          <p:cNvPr id="97" name="Textfeld 96">
            <a:extLst>
              <a:ext uri="{FF2B5EF4-FFF2-40B4-BE49-F238E27FC236}">
                <a16:creationId xmlns:a16="http://schemas.microsoft.com/office/drawing/2014/main" id="{2D337B2E-44B4-45A5-9FAC-695A0B8535DC}"/>
              </a:ext>
            </a:extLst>
          </p:cNvPr>
          <p:cNvSpPr txBox="1"/>
          <p:nvPr/>
        </p:nvSpPr>
        <p:spPr>
          <a:xfrm>
            <a:off x="1351777" y="2913434"/>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Black</a:t>
            </a:r>
          </a:p>
        </p:txBody>
      </p:sp>
      <p:sp>
        <p:nvSpPr>
          <p:cNvPr id="98" name="Textfeld 97">
            <a:extLst>
              <a:ext uri="{FF2B5EF4-FFF2-40B4-BE49-F238E27FC236}">
                <a16:creationId xmlns:a16="http://schemas.microsoft.com/office/drawing/2014/main" id="{5AF82998-CBA1-45D9-B0B6-B3874429D7D4}"/>
              </a:ext>
            </a:extLst>
          </p:cNvPr>
          <p:cNvSpPr txBox="1"/>
          <p:nvPr/>
        </p:nvSpPr>
        <p:spPr>
          <a:xfrm>
            <a:off x="1374150" y="3319079"/>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Blues</a:t>
            </a:r>
          </a:p>
        </p:txBody>
      </p:sp>
      <p:sp>
        <p:nvSpPr>
          <p:cNvPr id="99" name="Textfeld 98">
            <a:extLst>
              <a:ext uri="{FF2B5EF4-FFF2-40B4-BE49-F238E27FC236}">
                <a16:creationId xmlns:a16="http://schemas.microsoft.com/office/drawing/2014/main" id="{BC9126B2-3F3C-44BA-BDEE-20DFB06650A9}"/>
              </a:ext>
            </a:extLst>
          </p:cNvPr>
          <p:cNvSpPr txBox="1"/>
          <p:nvPr/>
        </p:nvSpPr>
        <p:spPr>
          <a:xfrm>
            <a:off x="1353621" y="4097914"/>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Comedy</a:t>
            </a:r>
          </a:p>
        </p:txBody>
      </p:sp>
      <p:sp>
        <p:nvSpPr>
          <p:cNvPr id="100" name="Textfeld 99">
            <a:extLst>
              <a:ext uri="{FF2B5EF4-FFF2-40B4-BE49-F238E27FC236}">
                <a16:creationId xmlns:a16="http://schemas.microsoft.com/office/drawing/2014/main" id="{D23D295B-9647-4B3B-A898-B3D1522BE4AA}"/>
              </a:ext>
            </a:extLst>
          </p:cNvPr>
          <p:cNvSpPr txBox="1"/>
          <p:nvPr/>
        </p:nvSpPr>
        <p:spPr>
          <a:xfrm>
            <a:off x="1351776" y="4495018"/>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Hiphop</a:t>
            </a:r>
          </a:p>
        </p:txBody>
      </p:sp>
      <p:sp>
        <p:nvSpPr>
          <p:cNvPr id="101" name="Textfeld 100">
            <a:extLst>
              <a:ext uri="{FF2B5EF4-FFF2-40B4-BE49-F238E27FC236}">
                <a16:creationId xmlns:a16="http://schemas.microsoft.com/office/drawing/2014/main" id="{E671ED1E-D65A-4806-9008-7DA712D689A4}"/>
              </a:ext>
            </a:extLst>
          </p:cNvPr>
          <p:cNvSpPr txBox="1"/>
          <p:nvPr/>
        </p:nvSpPr>
        <p:spPr>
          <a:xfrm>
            <a:off x="1351775" y="4870710"/>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Jazz</a:t>
            </a:r>
          </a:p>
        </p:txBody>
      </p:sp>
      <p:sp>
        <p:nvSpPr>
          <p:cNvPr id="102" name="Textfeld 101">
            <a:extLst>
              <a:ext uri="{FF2B5EF4-FFF2-40B4-BE49-F238E27FC236}">
                <a16:creationId xmlns:a16="http://schemas.microsoft.com/office/drawing/2014/main" id="{D8FAE86D-9519-473C-9133-5CF2B76D0815}"/>
              </a:ext>
            </a:extLst>
          </p:cNvPr>
          <p:cNvSpPr txBox="1"/>
          <p:nvPr/>
        </p:nvSpPr>
        <p:spPr>
          <a:xfrm>
            <a:off x="1351774" y="5258885"/>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Poetry Slam</a:t>
            </a:r>
          </a:p>
        </p:txBody>
      </p:sp>
      <p:sp>
        <p:nvSpPr>
          <p:cNvPr id="103" name="Textfeld 102">
            <a:extLst>
              <a:ext uri="{FF2B5EF4-FFF2-40B4-BE49-F238E27FC236}">
                <a16:creationId xmlns:a16="http://schemas.microsoft.com/office/drawing/2014/main" id="{D888DB7A-E532-46E2-B1A4-28E018847C80}"/>
              </a:ext>
            </a:extLst>
          </p:cNvPr>
          <p:cNvSpPr txBox="1"/>
          <p:nvPr/>
        </p:nvSpPr>
        <p:spPr>
          <a:xfrm>
            <a:off x="1343191" y="3694394"/>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Contest</a:t>
            </a:r>
          </a:p>
        </p:txBody>
      </p:sp>
      <p:sp>
        <p:nvSpPr>
          <p:cNvPr id="126" name="Rechteck 125">
            <a:extLst>
              <a:ext uri="{FF2B5EF4-FFF2-40B4-BE49-F238E27FC236}">
                <a16:creationId xmlns:a16="http://schemas.microsoft.com/office/drawing/2014/main" id="{3E622B3A-D86D-4C14-95F3-7C5693281FE4}"/>
              </a:ext>
            </a:extLst>
          </p:cNvPr>
          <p:cNvSpPr/>
          <p:nvPr/>
        </p:nvSpPr>
        <p:spPr>
          <a:xfrm>
            <a:off x="6171193" y="4033422"/>
            <a:ext cx="2229685" cy="123674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7" name="Textfeld 126">
            <a:extLst>
              <a:ext uri="{FF2B5EF4-FFF2-40B4-BE49-F238E27FC236}">
                <a16:creationId xmlns:a16="http://schemas.microsoft.com/office/drawing/2014/main" id="{EF432BE8-69FF-4636-94B1-4F8C1B2CA18A}"/>
              </a:ext>
            </a:extLst>
          </p:cNvPr>
          <p:cNvSpPr txBox="1"/>
          <p:nvPr/>
        </p:nvSpPr>
        <p:spPr>
          <a:xfrm>
            <a:off x="7315015" y="4033421"/>
            <a:ext cx="1078050" cy="307777"/>
          </a:xfrm>
          <a:prstGeom prst="rect">
            <a:avLst/>
          </a:prstGeom>
          <a:noFill/>
        </p:spPr>
        <p:txBody>
          <a:bodyPr wrap="square" rtlCol="0">
            <a:spAutoFit/>
          </a:bodyPr>
          <a:lstStyle/>
          <a:p>
            <a:r>
              <a:rPr lang="de-DE" sz="1400" dirty="0">
                <a:latin typeface="Britannic Bold" panose="020B0903060703020204" pitchFamily="34" charset="0"/>
              </a:rPr>
              <a:t>Alex</a:t>
            </a:r>
          </a:p>
        </p:txBody>
      </p:sp>
      <p:sp>
        <p:nvSpPr>
          <p:cNvPr id="129" name="Textfeld 128">
            <a:extLst>
              <a:ext uri="{FF2B5EF4-FFF2-40B4-BE49-F238E27FC236}">
                <a16:creationId xmlns:a16="http://schemas.microsoft.com/office/drawing/2014/main" id="{56A8016E-953F-4850-B525-C16ED9B0566D}"/>
              </a:ext>
            </a:extLst>
          </p:cNvPr>
          <p:cNvSpPr txBox="1"/>
          <p:nvPr/>
        </p:nvSpPr>
        <p:spPr>
          <a:xfrm>
            <a:off x="7308452" y="4297159"/>
            <a:ext cx="1091176" cy="246221"/>
          </a:xfrm>
          <a:prstGeom prst="rect">
            <a:avLst/>
          </a:prstGeom>
          <a:noFill/>
        </p:spPr>
        <p:txBody>
          <a:bodyPr wrap="square" rtlCol="0">
            <a:spAutoFit/>
          </a:bodyPr>
          <a:lstStyle/>
          <a:p>
            <a:r>
              <a:rPr lang="de-DE" sz="1000" dirty="0">
                <a:latin typeface="Bookman Old Style" panose="02050604050505020204" pitchFamily="18" charset="0"/>
              </a:rPr>
              <a:t>Comedian</a:t>
            </a:r>
          </a:p>
        </p:txBody>
      </p:sp>
      <p:pic>
        <p:nvPicPr>
          <p:cNvPr id="130" name="Grafik 129">
            <a:extLst>
              <a:ext uri="{FF2B5EF4-FFF2-40B4-BE49-F238E27FC236}">
                <a16:creationId xmlns:a16="http://schemas.microsoft.com/office/drawing/2014/main" id="{FF516036-9DA4-42F6-A2E1-99C13FF41C5B}"/>
              </a:ext>
            </a:extLst>
          </p:cNvPr>
          <p:cNvPicPr>
            <a:picLocks noChangeAspect="1"/>
          </p:cNvPicPr>
          <p:nvPr/>
        </p:nvPicPr>
        <p:blipFill rotWithShape="1">
          <a:blip r:embed="rId18" cstate="screen">
            <a:extLst>
              <a:ext uri="{28A0092B-C50C-407E-A947-70E740481C1C}">
                <a14:useLocalDpi xmlns:a14="http://schemas.microsoft.com/office/drawing/2010/main"/>
              </a:ext>
            </a:extLst>
          </a:blip>
          <a:srcRect/>
          <a:stretch/>
        </p:blipFill>
        <p:spPr>
          <a:xfrm>
            <a:off x="6283398" y="4140433"/>
            <a:ext cx="953070" cy="953070"/>
          </a:xfrm>
          <a:prstGeom prst="rect">
            <a:avLst/>
          </a:prstGeom>
          <a:ln>
            <a:solidFill>
              <a:schemeClr val="tx1"/>
            </a:solidFill>
          </a:ln>
        </p:spPr>
      </p:pic>
      <p:sp>
        <p:nvSpPr>
          <p:cNvPr id="131" name="Textfeld 130">
            <a:extLst>
              <a:ext uri="{FF2B5EF4-FFF2-40B4-BE49-F238E27FC236}">
                <a16:creationId xmlns:a16="http://schemas.microsoft.com/office/drawing/2014/main" id="{F9F7E9F3-8100-4DE2-A132-795A88E6FA2B}"/>
              </a:ext>
            </a:extLst>
          </p:cNvPr>
          <p:cNvSpPr txBox="1"/>
          <p:nvPr/>
        </p:nvSpPr>
        <p:spPr>
          <a:xfrm>
            <a:off x="6853564" y="4758305"/>
            <a:ext cx="1562475" cy="523220"/>
          </a:xfrm>
          <a:prstGeom prst="rect">
            <a:avLst/>
          </a:prstGeom>
          <a:noFill/>
        </p:spPr>
        <p:txBody>
          <a:bodyPr wrap="square" rtlCol="0">
            <a:spAutoFit/>
          </a:bodyPr>
          <a:lstStyle/>
          <a:p>
            <a:pPr algn="r"/>
            <a:r>
              <a:rPr lang="de-DE" sz="1400" b="1" dirty="0">
                <a:solidFill>
                  <a:srgbClr val="F15542"/>
                </a:solidFill>
                <a:latin typeface="Britannic Bold" panose="020B0903060703020204" pitchFamily="34" charset="0"/>
              </a:rPr>
              <a:t>Alex jetzt zusehen</a:t>
            </a:r>
          </a:p>
        </p:txBody>
      </p:sp>
      <p:sp>
        <p:nvSpPr>
          <p:cNvPr id="133" name="Rechteck 132">
            <a:extLst>
              <a:ext uri="{FF2B5EF4-FFF2-40B4-BE49-F238E27FC236}">
                <a16:creationId xmlns:a16="http://schemas.microsoft.com/office/drawing/2014/main" id="{875330E6-77B2-4531-B814-1D4A00AE24B5}"/>
              </a:ext>
            </a:extLst>
          </p:cNvPr>
          <p:cNvSpPr/>
          <p:nvPr/>
        </p:nvSpPr>
        <p:spPr>
          <a:xfrm>
            <a:off x="3705693" y="4018554"/>
            <a:ext cx="2229685" cy="1236743"/>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4" name="Grafik 133">
            <a:extLst>
              <a:ext uri="{FF2B5EF4-FFF2-40B4-BE49-F238E27FC236}">
                <a16:creationId xmlns:a16="http://schemas.microsoft.com/office/drawing/2014/main" id="{FC898730-C31D-4E53-947C-962327E1D0C4}"/>
              </a:ext>
            </a:extLst>
          </p:cNvPr>
          <p:cNvPicPr>
            <a:picLocks noChangeAspect="1"/>
          </p:cNvPicPr>
          <p:nvPr/>
        </p:nvPicPr>
        <p:blipFill rotWithShape="1">
          <a:blip r:embed="rId19" cstate="screen">
            <a:extLst>
              <a:ext uri="{28A0092B-C50C-407E-A947-70E740481C1C}">
                <a14:useLocalDpi xmlns:a14="http://schemas.microsoft.com/office/drawing/2010/main"/>
              </a:ext>
            </a:extLst>
          </a:blip>
          <a:srcRect/>
          <a:stretch/>
        </p:blipFill>
        <p:spPr>
          <a:xfrm>
            <a:off x="3821096" y="4092686"/>
            <a:ext cx="959120" cy="959120"/>
          </a:xfrm>
          <a:prstGeom prst="rect">
            <a:avLst/>
          </a:prstGeom>
          <a:ln>
            <a:solidFill>
              <a:schemeClr val="tx1"/>
            </a:solidFill>
          </a:ln>
        </p:spPr>
      </p:pic>
      <p:sp>
        <p:nvSpPr>
          <p:cNvPr id="135" name="Textfeld 134">
            <a:extLst>
              <a:ext uri="{FF2B5EF4-FFF2-40B4-BE49-F238E27FC236}">
                <a16:creationId xmlns:a16="http://schemas.microsoft.com/office/drawing/2014/main" id="{64F2F673-E34B-4CEF-859B-0FA87888F59F}"/>
              </a:ext>
            </a:extLst>
          </p:cNvPr>
          <p:cNvSpPr txBox="1"/>
          <p:nvPr/>
        </p:nvSpPr>
        <p:spPr>
          <a:xfrm>
            <a:off x="4849515" y="4018553"/>
            <a:ext cx="1078050" cy="307777"/>
          </a:xfrm>
          <a:prstGeom prst="rect">
            <a:avLst/>
          </a:prstGeom>
          <a:noFill/>
        </p:spPr>
        <p:txBody>
          <a:bodyPr wrap="square" rtlCol="0">
            <a:spAutoFit/>
          </a:bodyPr>
          <a:lstStyle/>
          <a:p>
            <a:r>
              <a:rPr lang="de-DE" sz="1400" dirty="0">
                <a:latin typeface="Britannic Bold" panose="020B0903060703020204" pitchFamily="34" charset="0"/>
              </a:rPr>
              <a:t>Mike</a:t>
            </a:r>
          </a:p>
        </p:txBody>
      </p:sp>
      <p:sp>
        <p:nvSpPr>
          <p:cNvPr id="136" name="Textfeld 135">
            <a:extLst>
              <a:ext uri="{FF2B5EF4-FFF2-40B4-BE49-F238E27FC236}">
                <a16:creationId xmlns:a16="http://schemas.microsoft.com/office/drawing/2014/main" id="{A24408FD-FA46-40D4-9CB9-E44E59B28BD0}"/>
              </a:ext>
            </a:extLst>
          </p:cNvPr>
          <p:cNvSpPr txBox="1"/>
          <p:nvPr/>
        </p:nvSpPr>
        <p:spPr>
          <a:xfrm>
            <a:off x="4842952" y="4495145"/>
            <a:ext cx="910982" cy="246221"/>
          </a:xfrm>
          <a:prstGeom prst="rect">
            <a:avLst/>
          </a:prstGeom>
          <a:noFill/>
        </p:spPr>
        <p:txBody>
          <a:bodyPr wrap="square" rtlCol="0">
            <a:spAutoFit/>
          </a:bodyPr>
          <a:lstStyle/>
          <a:p>
            <a:r>
              <a:rPr lang="de-DE" sz="1000" dirty="0">
                <a:latin typeface="Bookman Old Style" panose="02050604050505020204" pitchFamily="18" charset="0"/>
              </a:rPr>
              <a:t>Reggae</a:t>
            </a:r>
          </a:p>
        </p:txBody>
      </p:sp>
      <p:sp>
        <p:nvSpPr>
          <p:cNvPr id="137" name="Textfeld 136">
            <a:extLst>
              <a:ext uri="{FF2B5EF4-FFF2-40B4-BE49-F238E27FC236}">
                <a16:creationId xmlns:a16="http://schemas.microsoft.com/office/drawing/2014/main" id="{6A83FF3A-BF30-4ED7-AA25-58221324C243}"/>
              </a:ext>
            </a:extLst>
          </p:cNvPr>
          <p:cNvSpPr txBox="1"/>
          <p:nvPr/>
        </p:nvSpPr>
        <p:spPr>
          <a:xfrm>
            <a:off x="4842951" y="4282291"/>
            <a:ext cx="1027255"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138" name="Textfeld 137">
            <a:extLst>
              <a:ext uri="{FF2B5EF4-FFF2-40B4-BE49-F238E27FC236}">
                <a16:creationId xmlns:a16="http://schemas.microsoft.com/office/drawing/2014/main" id="{4D7354D9-8420-4CBE-BE04-B4AF4D044037}"/>
              </a:ext>
            </a:extLst>
          </p:cNvPr>
          <p:cNvSpPr txBox="1"/>
          <p:nvPr/>
        </p:nvSpPr>
        <p:spPr>
          <a:xfrm>
            <a:off x="4478031" y="4764478"/>
            <a:ext cx="1435089" cy="523220"/>
          </a:xfrm>
          <a:prstGeom prst="rect">
            <a:avLst/>
          </a:prstGeom>
          <a:noFill/>
        </p:spPr>
        <p:txBody>
          <a:bodyPr wrap="square" rtlCol="0">
            <a:spAutoFit/>
          </a:bodyPr>
          <a:lstStyle/>
          <a:p>
            <a:pPr algn="r"/>
            <a:r>
              <a:rPr lang="de-DE" sz="1400" b="1" dirty="0">
                <a:solidFill>
                  <a:srgbClr val="F15542"/>
                </a:solidFill>
                <a:latin typeface="Britannic Bold" panose="020B0903060703020204" pitchFamily="34" charset="0"/>
              </a:rPr>
              <a:t>Mike jetzt zusehen</a:t>
            </a:r>
          </a:p>
        </p:txBody>
      </p:sp>
      <p:sp>
        <p:nvSpPr>
          <p:cNvPr id="140" name="Rechteck 139">
            <a:extLst>
              <a:ext uri="{FF2B5EF4-FFF2-40B4-BE49-F238E27FC236}">
                <a16:creationId xmlns:a16="http://schemas.microsoft.com/office/drawing/2014/main" id="{D0DECC30-84BA-42C2-8FBD-8A03842FDD46}"/>
              </a:ext>
            </a:extLst>
          </p:cNvPr>
          <p:cNvSpPr/>
          <p:nvPr/>
        </p:nvSpPr>
        <p:spPr>
          <a:xfrm>
            <a:off x="8504180" y="4044782"/>
            <a:ext cx="2229685" cy="1236743"/>
          </a:xfrm>
          <a:prstGeom prst="rect">
            <a:avLst/>
          </a:prstGeom>
          <a:solidFill>
            <a:srgbClr val="C5E0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1" name="Grafik 140">
            <a:extLst>
              <a:ext uri="{FF2B5EF4-FFF2-40B4-BE49-F238E27FC236}">
                <a16:creationId xmlns:a16="http://schemas.microsoft.com/office/drawing/2014/main" id="{1F1FE4F5-2823-473D-9E8E-F442DE98CB38}"/>
              </a:ext>
            </a:extLst>
          </p:cNvPr>
          <p:cNvPicPr>
            <a:picLocks noChangeAspect="1"/>
          </p:cNvPicPr>
          <p:nvPr/>
        </p:nvPicPr>
        <p:blipFill rotWithShape="1">
          <a:blip r:embed="rId20" cstate="screen">
            <a:extLst>
              <a:ext uri="{28A0092B-C50C-407E-A947-70E740481C1C}">
                <a14:useLocalDpi xmlns:a14="http://schemas.microsoft.com/office/drawing/2010/main"/>
              </a:ext>
            </a:extLst>
          </a:blip>
          <a:srcRect t="-219"/>
          <a:stretch/>
        </p:blipFill>
        <p:spPr>
          <a:xfrm>
            <a:off x="8585973" y="4140433"/>
            <a:ext cx="953070" cy="953070"/>
          </a:xfrm>
          <a:prstGeom prst="rect">
            <a:avLst/>
          </a:prstGeom>
          <a:ln>
            <a:solidFill>
              <a:schemeClr val="tx1"/>
            </a:solidFill>
          </a:ln>
        </p:spPr>
      </p:pic>
      <p:sp>
        <p:nvSpPr>
          <p:cNvPr id="142" name="Textfeld 141">
            <a:extLst>
              <a:ext uri="{FF2B5EF4-FFF2-40B4-BE49-F238E27FC236}">
                <a16:creationId xmlns:a16="http://schemas.microsoft.com/office/drawing/2014/main" id="{0AC46863-B4D4-4FDE-A52A-3E8CD7A67106}"/>
              </a:ext>
            </a:extLst>
          </p:cNvPr>
          <p:cNvSpPr txBox="1"/>
          <p:nvPr/>
        </p:nvSpPr>
        <p:spPr>
          <a:xfrm>
            <a:off x="9588771" y="4044781"/>
            <a:ext cx="1107485" cy="307777"/>
          </a:xfrm>
          <a:prstGeom prst="rect">
            <a:avLst/>
          </a:prstGeom>
          <a:noFill/>
        </p:spPr>
        <p:txBody>
          <a:bodyPr wrap="square" rtlCol="0">
            <a:spAutoFit/>
          </a:bodyPr>
          <a:lstStyle/>
          <a:p>
            <a:r>
              <a:rPr lang="de-DE" sz="1400" dirty="0">
                <a:latin typeface="Britannic Bold" panose="020B0903060703020204" pitchFamily="34" charset="0"/>
              </a:rPr>
              <a:t>Timo</a:t>
            </a:r>
          </a:p>
        </p:txBody>
      </p:sp>
      <p:sp>
        <p:nvSpPr>
          <p:cNvPr id="143" name="Textfeld 142">
            <a:extLst>
              <a:ext uri="{FF2B5EF4-FFF2-40B4-BE49-F238E27FC236}">
                <a16:creationId xmlns:a16="http://schemas.microsoft.com/office/drawing/2014/main" id="{7C90088E-2A06-4693-A7D8-37E1113D441D}"/>
              </a:ext>
            </a:extLst>
          </p:cNvPr>
          <p:cNvSpPr txBox="1"/>
          <p:nvPr/>
        </p:nvSpPr>
        <p:spPr>
          <a:xfrm>
            <a:off x="9596587" y="4500986"/>
            <a:ext cx="1034881" cy="246221"/>
          </a:xfrm>
          <a:prstGeom prst="rect">
            <a:avLst/>
          </a:prstGeom>
          <a:noFill/>
        </p:spPr>
        <p:txBody>
          <a:bodyPr wrap="square" rtlCol="0">
            <a:spAutoFit/>
          </a:bodyPr>
          <a:lstStyle/>
          <a:p>
            <a:r>
              <a:rPr lang="de-DE" sz="1000" dirty="0" err="1">
                <a:latin typeface="Bookman Old Style" panose="02050604050505020204" pitchFamily="18" charset="0"/>
              </a:rPr>
              <a:t>Indi</a:t>
            </a:r>
            <a:r>
              <a:rPr lang="de-DE" sz="1000" dirty="0">
                <a:latin typeface="Bookman Old Style" panose="02050604050505020204" pitchFamily="18" charset="0"/>
              </a:rPr>
              <a:t>-Rock</a:t>
            </a:r>
          </a:p>
        </p:txBody>
      </p:sp>
      <p:sp>
        <p:nvSpPr>
          <p:cNvPr id="144" name="Textfeld 143">
            <a:extLst>
              <a:ext uri="{FF2B5EF4-FFF2-40B4-BE49-F238E27FC236}">
                <a16:creationId xmlns:a16="http://schemas.microsoft.com/office/drawing/2014/main" id="{91F679D3-FD61-492E-B345-5CA0734ED0CD}"/>
              </a:ext>
            </a:extLst>
          </p:cNvPr>
          <p:cNvSpPr txBox="1"/>
          <p:nvPr/>
        </p:nvSpPr>
        <p:spPr>
          <a:xfrm>
            <a:off x="9596588" y="4303223"/>
            <a:ext cx="1034880"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145" name="Textfeld 144">
            <a:extLst>
              <a:ext uri="{FF2B5EF4-FFF2-40B4-BE49-F238E27FC236}">
                <a16:creationId xmlns:a16="http://schemas.microsoft.com/office/drawing/2014/main" id="{B09C4AC1-0A67-47A9-86A2-F1CF963DFD0F}"/>
              </a:ext>
            </a:extLst>
          </p:cNvPr>
          <p:cNvSpPr txBox="1"/>
          <p:nvPr/>
        </p:nvSpPr>
        <p:spPr>
          <a:xfrm>
            <a:off x="9261167" y="4741537"/>
            <a:ext cx="1435089" cy="523220"/>
          </a:xfrm>
          <a:prstGeom prst="rect">
            <a:avLst/>
          </a:prstGeom>
          <a:noFill/>
        </p:spPr>
        <p:txBody>
          <a:bodyPr wrap="square" rtlCol="0">
            <a:spAutoFit/>
          </a:bodyPr>
          <a:lstStyle/>
          <a:p>
            <a:pPr algn="r"/>
            <a:r>
              <a:rPr lang="de-DE" sz="1400" b="1" dirty="0">
                <a:solidFill>
                  <a:srgbClr val="F15542"/>
                </a:solidFill>
                <a:latin typeface="Britannic Bold" panose="020B0903060703020204" pitchFamily="34" charset="0"/>
              </a:rPr>
              <a:t>Timo jetzt zusehen</a:t>
            </a:r>
          </a:p>
        </p:txBody>
      </p:sp>
      <p:sp>
        <p:nvSpPr>
          <p:cNvPr id="147" name="Rechteck 146">
            <a:extLst>
              <a:ext uri="{FF2B5EF4-FFF2-40B4-BE49-F238E27FC236}">
                <a16:creationId xmlns:a16="http://schemas.microsoft.com/office/drawing/2014/main" id="{F10B8CDD-1E4B-43FE-A109-3D13E318F7C4}"/>
              </a:ext>
            </a:extLst>
          </p:cNvPr>
          <p:cNvSpPr/>
          <p:nvPr/>
        </p:nvSpPr>
        <p:spPr>
          <a:xfrm>
            <a:off x="6162705" y="5417953"/>
            <a:ext cx="2229685" cy="1236743"/>
          </a:xfrm>
          <a:prstGeom prst="rect">
            <a:avLst/>
          </a:prstGeom>
          <a:solidFill>
            <a:srgbClr val="C5E0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8" name="Grafik 147">
            <a:extLst>
              <a:ext uri="{FF2B5EF4-FFF2-40B4-BE49-F238E27FC236}">
                <a16:creationId xmlns:a16="http://schemas.microsoft.com/office/drawing/2014/main" id="{EDA3DE26-9B39-4BDD-9B34-620056A65A97}"/>
              </a:ext>
            </a:extLst>
          </p:cNvPr>
          <p:cNvPicPr>
            <a:picLocks noChangeAspect="1"/>
          </p:cNvPicPr>
          <p:nvPr/>
        </p:nvPicPr>
        <p:blipFill rotWithShape="1">
          <a:blip r:embed="rId21" cstate="screen">
            <a:extLst>
              <a:ext uri="{28A0092B-C50C-407E-A947-70E740481C1C}">
                <a14:useLocalDpi xmlns:a14="http://schemas.microsoft.com/office/drawing/2010/main"/>
              </a:ext>
            </a:extLst>
          </a:blip>
          <a:srcRect/>
          <a:stretch/>
        </p:blipFill>
        <p:spPr>
          <a:xfrm>
            <a:off x="6283398" y="5488274"/>
            <a:ext cx="962648" cy="962648"/>
          </a:xfrm>
          <a:prstGeom prst="rect">
            <a:avLst/>
          </a:prstGeom>
          <a:ln>
            <a:solidFill>
              <a:schemeClr val="tx1"/>
            </a:solidFill>
          </a:ln>
        </p:spPr>
      </p:pic>
      <p:sp>
        <p:nvSpPr>
          <p:cNvPr id="149" name="Textfeld 148">
            <a:extLst>
              <a:ext uri="{FF2B5EF4-FFF2-40B4-BE49-F238E27FC236}">
                <a16:creationId xmlns:a16="http://schemas.microsoft.com/office/drawing/2014/main" id="{7A26F0DB-F450-43FA-AD18-8AA850019FF1}"/>
              </a:ext>
            </a:extLst>
          </p:cNvPr>
          <p:cNvSpPr txBox="1"/>
          <p:nvPr/>
        </p:nvSpPr>
        <p:spPr>
          <a:xfrm>
            <a:off x="7247296" y="5417952"/>
            <a:ext cx="1107485" cy="307777"/>
          </a:xfrm>
          <a:prstGeom prst="rect">
            <a:avLst/>
          </a:prstGeom>
          <a:noFill/>
        </p:spPr>
        <p:txBody>
          <a:bodyPr wrap="square" rtlCol="0">
            <a:spAutoFit/>
          </a:bodyPr>
          <a:lstStyle/>
          <a:p>
            <a:r>
              <a:rPr lang="de-DE" sz="1400" dirty="0">
                <a:latin typeface="Britannic Bold" panose="020B0903060703020204" pitchFamily="34" charset="0"/>
              </a:rPr>
              <a:t>Lina May</a:t>
            </a:r>
          </a:p>
        </p:txBody>
      </p:sp>
      <p:sp>
        <p:nvSpPr>
          <p:cNvPr id="150" name="Textfeld 149">
            <a:extLst>
              <a:ext uri="{FF2B5EF4-FFF2-40B4-BE49-F238E27FC236}">
                <a16:creationId xmlns:a16="http://schemas.microsoft.com/office/drawing/2014/main" id="{98CB1106-3420-4958-8EF1-53A6A1C9117A}"/>
              </a:ext>
            </a:extLst>
          </p:cNvPr>
          <p:cNvSpPr txBox="1"/>
          <p:nvPr/>
        </p:nvSpPr>
        <p:spPr>
          <a:xfrm>
            <a:off x="7255112" y="5874157"/>
            <a:ext cx="1034881" cy="246221"/>
          </a:xfrm>
          <a:prstGeom prst="rect">
            <a:avLst/>
          </a:prstGeom>
          <a:noFill/>
        </p:spPr>
        <p:txBody>
          <a:bodyPr wrap="square" rtlCol="0">
            <a:spAutoFit/>
          </a:bodyPr>
          <a:lstStyle/>
          <a:p>
            <a:r>
              <a:rPr lang="de-DE" sz="1000" dirty="0">
                <a:latin typeface="Bookman Old Style" panose="02050604050505020204" pitchFamily="18" charset="0"/>
              </a:rPr>
              <a:t>Ausdruck</a:t>
            </a:r>
          </a:p>
        </p:txBody>
      </p:sp>
      <p:sp>
        <p:nvSpPr>
          <p:cNvPr id="151" name="Textfeld 150">
            <a:extLst>
              <a:ext uri="{FF2B5EF4-FFF2-40B4-BE49-F238E27FC236}">
                <a16:creationId xmlns:a16="http://schemas.microsoft.com/office/drawing/2014/main" id="{8F292F11-0BCC-4EB7-AEB7-3D8A60CC1DD6}"/>
              </a:ext>
            </a:extLst>
          </p:cNvPr>
          <p:cNvSpPr txBox="1"/>
          <p:nvPr/>
        </p:nvSpPr>
        <p:spPr>
          <a:xfrm>
            <a:off x="7255113" y="5676394"/>
            <a:ext cx="1034880" cy="246221"/>
          </a:xfrm>
          <a:prstGeom prst="rect">
            <a:avLst/>
          </a:prstGeom>
          <a:noFill/>
        </p:spPr>
        <p:txBody>
          <a:bodyPr wrap="square" rtlCol="0">
            <a:spAutoFit/>
          </a:bodyPr>
          <a:lstStyle/>
          <a:p>
            <a:r>
              <a:rPr lang="de-DE" sz="1000" dirty="0">
                <a:latin typeface="Bookman Old Style" panose="02050604050505020204" pitchFamily="18" charset="0"/>
              </a:rPr>
              <a:t>Showdance</a:t>
            </a:r>
          </a:p>
        </p:txBody>
      </p:sp>
      <p:sp>
        <p:nvSpPr>
          <p:cNvPr id="152" name="Textfeld 151">
            <a:extLst>
              <a:ext uri="{FF2B5EF4-FFF2-40B4-BE49-F238E27FC236}">
                <a16:creationId xmlns:a16="http://schemas.microsoft.com/office/drawing/2014/main" id="{77CDBBFE-9047-496D-BFCC-5D3574D21062}"/>
              </a:ext>
            </a:extLst>
          </p:cNvPr>
          <p:cNvSpPr txBox="1"/>
          <p:nvPr/>
        </p:nvSpPr>
        <p:spPr>
          <a:xfrm>
            <a:off x="6919692" y="6114708"/>
            <a:ext cx="1435089" cy="523220"/>
          </a:xfrm>
          <a:prstGeom prst="rect">
            <a:avLst/>
          </a:prstGeom>
          <a:noFill/>
        </p:spPr>
        <p:txBody>
          <a:bodyPr wrap="square" rtlCol="0">
            <a:spAutoFit/>
          </a:bodyPr>
          <a:lstStyle/>
          <a:p>
            <a:pPr algn="r"/>
            <a:r>
              <a:rPr lang="de-DE" sz="1400" b="1" dirty="0">
                <a:solidFill>
                  <a:srgbClr val="F15542"/>
                </a:solidFill>
                <a:latin typeface="Britannic Bold" panose="020B0903060703020204" pitchFamily="34" charset="0"/>
              </a:rPr>
              <a:t>Lina jetzt zusehen</a:t>
            </a:r>
          </a:p>
        </p:txBody>
      </p:sp>
      <p:sp>
        <p:nvSpPr>
          <p:cNvPr id="154" name="Rechteck 153">
            <a:extLst>
              <a:ext uri="{FF2B5EF4-FFF2-40B4-BE49-F238E27FC236}">
                <a16:creationId xmlns:a16="http://schemas.microsoft.com/office/drawing/2014/main" id="{5874F2EF-D629-4B9B-8777-56F5C9C36D2E}"/>
              </a:ext>
            </a:extLst>
          </p:cNvPr>
          <p:cNvSpPr/>
          <p:nvPr/>
        </p:nvSpPr>
        <p:spPr>
          <a:xfrm>
            <a:off x="3676608" y="5416041"/>
            <a:ext cx="2229685" cy="123674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Textfeld 154">
            <a:extLst>
              <a:ext uri="{FF2B5EF4-FFF2-40B4-BE49-F238E27FC236}">
                <a16:creationId xmlns:a16="http://schemas.microsoft.com/office/drawing/2014/main" id="{E3EF0455-CCC8-4262-B636-455852C670F7}"/>
              </a:ext>
            </a:extLst>
          </p:cNvPr>
          <p:cNvSpPr txBox="1"/>
          <p:nvPr/>
        </p:nvSpPr>
        <p:spPr>
          <a:xfrm>
            <a:off x="4820430" y="5416040"/>
            <a:ext cx="1078050" cy="307777"/>
          </a:xfrm>
          <a:prstGeom prst="rect">
            <a:avLst/>
          </a:prstGeom>
          <a:noFill/>
        </p:spPr>
        <p:txBody>
          <a:bodyPr wrap="square" rtlCol="0">
            <a:spAutoFit/>
          </a:bodyPr>
          <a:lstStyle/>
          <a:p>
            <a:r>
              <a:rPr lang="de-DE" sz="1400" dirty="0">
                <a:latin typeface="Britannic Bold" panose="020B0903060703020204" pitchFamily="34" charset="0"/>
              </a:rPr>
              <a:t>Sophie</a:t>
            </a:r>
          </a:p>
        </p:txBody>
      </p:sp>
      <p:sp>
        <p:nvSpPr>
          <p:cNvPr id="156" name="Textfeld 155">
            <a:extLst>
              <a:ext uri="{FF2B5EF4-FFF2-40B4-BE49-F238E27FC236}">
                <a16:creationId xmlns:a16="http://schemas.microsoft.com/office/drawing/2014/main" id="{85CDD044-4B08-4E8F-93FD-BAA719C5764B}"/>
              </a:ext>
            </a:extLst>
          </p:cNvPr>
          <p:cNvSpPr txBox="1"/>
          <p:nvPr/>
        </p:nvSpPr>
        <p:spPr>
          <a:xfrm>
            <a:off x="4813867" y="5892632"/>
            <a:ext cx="910982" cy="246221"/>
          </a:xfrm>
          <a:prstGeom prst="rect">
            <a:avLst/>
          </a:prstGeom>
          <a:noFill/>
        </p:spPr>
        <p:txBody>
          <a:bodyPr wrap="square" rtlCol="0">
            <a:spAutoFit/>
          </a:bodyPr>
          <a:lstStyle/>
          <a:p>
            <a:r>
              <a:rPr lang="de-DE" sz="1000" dirty="0">
                <a:latin typeface="Bookman Old Style" panose="02050604050505020204" pitchFamily="18" charset="0"/>
              </a:rPr>
              <a:t>Ballade</a:t>
            </a:r>
          </a:p>
        </p:txBody>
      </p:sp>
      <p:sp>
        <p:nvSpPr>
          <p:cNvPr id="157" name="Textfeld 156">
            <a:extLst>
              <a:ext uri="{FF2B5EF4-FFF2-40B4-BE49-F238E27FC236}">
                <a16:creationId xmlns:a16="http://schemas.microsoft.com/office/drawing/2014/main" id="{C9FC55C8-E505-4043-BC8F-CBA24E776770}"/>
              </a:ext>
            </a:extLst>
          </p:cNvPr>
          <p:cNvSpPr txBox="1"/>
          <p:nvPr/>
        </p:nvSpPr>
        <p:spPr>
          <a:xfrm>
            <a:off x="4813867" y="5679778"/>
            <a:ext cx="1091176" cy="246221"/>
          </a:xfrm>
          <a:prstGeom prst="rect">
            <a:avLst/>
          </a:prstGeom>
          <a:noFill/>
        </p:spPr>
        <p:txBody>
          <a:bodyPr wrap="square" rtlCol="0">
            <a:spAutoFit/>
          </a:bodyPr>
          <a:lstStyle/>
          <a:p>
            <a:r>
              <a:rPr lang="de-DE" sz="1000" dirty="0">
                <a:latin typeface="Bookman Old Style" panose="02050604050505020204" pitchFamily="18" charset="0"/>
              </a:rPr>
              <a:t>Solo-Musiker</a:t>
            </a:r>
          </a:p>
        </p:txBody>
      </p:sp>
      <p:pic>
        <p:nvPicPr>
          <p:cNvPr id="158" name="Grafik 157">
            <a:extLst>
              <a:ext uri="{FF2B5EF4-FFF2-40B4-BE49-F238E27FC236}">
                <a16:creationId xmlns:a16="http://schemas.microsoft.com/office/drawing/2014/main" id="{41BB0D28-7518-40E4-8B04-0E476441A9C9}"/>
              </a:ext>
            </a:extLst>
          </p:cNvPr>
          <p:cNvPicPr>
            <a:picLocks noChangeAspect="1"/>
          </p:cNvPicPr>
          <p:nvPr/>
        </p:nvPicPr>
        <p:blipFill rotWithShape="1">
          <a:blip r:embed="rId22" cstate="screen">
            <a:extLst>
              <a:ext uri="{28A0092B-C50C-407E-A947-70E740481C1C}">
                <a14:useLocalDpi xmlns:a14="http://schemas.microsoft.com/office/drawing/2010/main"/>
              </a:ext>
            </a:extLst>
          </a:blip>
          <a:srcRect t="-305"/>
          <a:stretch/>
        </p:blipFill>
        <p:spPr>
          <a:xfrm>
            <a:off x="3821095" y="5513638"/>
            <a:ext cx="961725" cy="961725"/>
          </a:xfrm>
          <a:prstGeom prst="rect">
            <a:avLst/>
          </a:prstGeom>
          <a:ln>
            <a:solidFill>
              <a:schemeClr val="tx1"/>
            </a:solidFill>
          </a:ln>
        </p:spPr>
      </p:pic>
      <p:sp>
        <p:nvSpPr>
          <p:cNvPr id="159" name="Textfeld 158">
            <a:extLst>
              <a:ext uri="{FF2B5EF4-FFF2-40B4-BE49-F238E27FC236}">
                <a16:creationId xmlns:a16="http://schemas.microsoft.com/office/drawing/2014/main" id="{9537C9E6-3E51-4D71-9F16-A48A6836E878}"/>
              </a:ext>
            </a:extLst>
          </p:cNvPr>
          <p:cNvSpPr txBox="1"/>
          <p:nvPr/>
        </p:nvSpPr>
        <p:spPr>
          <a:xfrm>
            <a:off x="4358979" y="6140924"/>
            <a:ext cx="1562475" cy="523220"/>
          </a:xfrm>
          <a:prstGeom prst="rect">
            <a:avLst/>
          </a:prstGeom>
          <a:noFill/>
        </p:spPr>
        <p:txBody>
          <a:bodyPr wrap="square" rtlCol="0">
            <a:spAutoFit/>
          </a:bodyPr>
          <a:lstStyle/>
          <a:p>
            <a:pPr algn="r"/>
            <a:r>
              <a:rPr lang="de-DE" sz="1400" b="1" dirty="0">
                <a:solidFill>
                  <a:srgbClr val="F15542"/>
                </a:solidFill>
                <a:latin typeface="Britannic Bold" panose="020B0903060703020204" pitchFamily="34" charset="0"/>
              </a:rPr>
              <a:t>Sophie jetzt zusehen</a:t>
            </a:r>
          </a:p>
        </p:txBody>
      </p:sp>
      <p:sp>
        <p:nvSpPr>
          <p:cNvPr id="161" name="Rechteck 160">
            <a:extLst>
              <a:ext uri="{FF2B5EF4-FFF2-40B4-BE49-F238E27FC236}">
                <a16:creationId xmlns:a16="http://schemas.microsoft.com/office/drawing/2014/main" id="{14C14120-8DC3-48A9-B72C-7AFD4BC1B56F}"/>
              </a:ext>
            </a:extLst>
          </p:cNvPr>
          <p:cNvSpPr/>
          <p:nvPr/>
        </p:nvSpPr>
        <p:spPr>
          <a:xfrm>
            <a:off x="8525089" y="5427384"/>
            <a:ext cx="2229685" cy="1236743"/>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2" name="Grafik 161">
            <a:extLst>
              <a:ext uri="{FF2B5EF4-FFF2-40B4-BE49-F238E27FC236}">
                <a16:creationId xmlns:a16="http://schemas.microsoft.com/office/drawing/2014/main" id="{66B54C10-952C-441F-B93E-4CC277AE99D3}"/>
              </a:ext>
            </a:extLst>
          </p:cNvPr>
          <p:cNvPicPr>
            <a:picLocks noChangeAspect="1"/>
          </p:cNvPicPr>
          <p:nvPr/>
        </p:nvPicPr>
        <p:blipFill rotWithShape="1">
          <a:blip r:embed="rId23" cstate="screen">
            <a:extLst>
              <a:ext uri="{28A0092B-C50C-407E-A947-70E740481C1C}">
                <a14:useLocalDpi xmlns:a14="http://schemas.microsoft.com/office/drawing/2010/main"/>
              </a:ext>
            </a:extLst>
          </a:blip>
          <a:srcRect/>
          <a:stretch/>
        </p:blipFill>
        <p:spPr>
          <a:xfrm>
            <a:off x="8648802" y="5520870"/>
            <a:ext cx="887409" cy="876440"/>
          </a:xfrm>
          <a:prstGeom prst="rect">
            <a:avLst/>
          </a:prstGeom>
          <a:ln>
            <a:solidFill>
              <a:schemeClr val="tx1"/>
            </a:solidFill>
          </a:ln>
        </p:spPr>
      </p:pic>
      <p:sp>
        <p:nvSpPr>
          <p:cNvPr id="163" name="Textfeld 162">
            <a:extLst>
              <a:ext uri="{FF2B5EF4-FFF2-40B4-BE49-F238E27FC236}">
                <a16:creationId xmlns:a16="http://schemas.microsoft.com/office/drawing/2014/main" id="{409D7470-B079-4DC5-84B8-9911CAA5C74C}"/>
              </a:ext>
            </a:extLst>
          </p:cNvPr>
          <p:cNvSpPr txBox="1"/>
          <p:nvPr/>
        </p:nvSpPr>
        <p:spPr>
          <a:xfrm>
            <a:off x="9668911" y="5427383"/>
            <a:ext cx="1078050" cy="307777"/>
          </a:xfrm>
          <a:prstGeom prst="rect">
            <a:avLst/>
          </a:prstGeom>
          <a:noFill/>
        </p:spPr>
        <p:txBody>
          <a:bodyPr wrap="square" rtlCol="0">
            <a:spAutoFit/>
          </a:bodyPr>
          <a:lstStyle/>
          <a:p>
            <a:r>
              <a:rPr lang="de-DE" sz="1400" dirty="0">
                <a:latin typeface="Britannic Bold" panose="020B0903060703020204" pitchFamily="34" charset="0"/>
              </a:rPr>
              <a:t>Liam Owen</a:t>
            </a:r>
          </a:p>
        </p:txBody>
      </p:sp>
      <p:sp>
        <p:nvSpPr>
          <p:cNvPr id="164" name="Textfeld 163">
            <a:extLst>
              <a:ext uri="{FF2B5EF4-FFF2-40B4-BE49-F238E27FC236}">
                <a16:creationId xmlns:a16="http://schemas.microsoft.com/office/drawing/2014/main" id="{C027F034-2874-4DB3-A86D-2C0BC0EDF8B9}"/>
              </a:ext>
            </a:extLst>
          </p:cNvPr>
          <p:cNvSpPr txBox="1"/>
          <p:nvPr/>
        </p:nvSpPr>
        <p:spPr>
          <a:xfrm>
            <a:off x="9662348" y="5903975"/>
            <a:ext cx="910982" cy="246221"/>
          </a:xfrm>
          <a:prstGeom prst="rect">
            <a:avLst/>
          </a:prstGeom>
          <a:noFill/>
        </p:spPr>
        <p:txBody>
          <a:bodyPr wrap="square" rtlCol="0">
            <a:spAutoFit/>
          </a:bodyPr>
          <a:lstStyle/>
          <a:p>
            <a:r>
              <a:rPr lang="de-DE" sz="1000" dirty="0">
                <a:latin typeface="Bookman Old Style" panose="02050604050505020204" pitchFamily="18" charset="0"/>
              </a:rPr>
              <a:t>Piano</a:t>
            </a:r>
          </a:p>
        </p:txBody>
      </p:sp>
      <p:sp>
        <p:nvSpPr>
          <p:cNvPr id="165" name="Textfeld 164">
            <a:extLst>
              <a:ext uri="{FF2B5EF4-FFF2-40B4-BE49-F238E27FC236}">
                <a16:creationId xmlns:a16="http://schemas.microsoft.com/office/drawing/2014/main" id="{B0E83E65-C1A1-42AB-A97A-2BC35EF82ACE}"/>
              </a:ext>
            </a:extLst>
          </p:cNvPr>
          <p:cNvSpPr txBox="1"/>
          <p:nvPr/>
        </p:nvSpPr>
        <p:spPr>
          <a:xfrm>
            <a:off x="9662347" y="5691121"/>
            <a:ext cx="1027255"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166" name="Textfeld 165">
            <a:extLst>
              <a:ext uri="{FF2B5EF4-FFF2-40B4-BE49-F238E27FC236}">
                <a16:creationId xmlns:a16="http://schemas.microsoft.com/office/drawing/2014/main" id="{57DB1D5B-86A9-4B45-AE2B-439EB3D5E3AF}"/>
              </a:ext>
            </a:extLst>
          </p:cNvPr>
          <p:cNvSpPr txBox="1"/>
          <p:nvPr/>
        </p:nvSpPr>
        <p:spPr>
          <a:xfrm>
            <a:off x="9297427" y="6173308"/>
            <a:ext cx="1435089" cy="523220"/>
          </a:xfrm>
          <a:prstGeom prst="rect">
            <a:avLst/>
          </a:prstGeom>
          <a:noFill/>
        </p:spPr>
        <p:txBody>
          <a:bodyPr wrap="square" rtlCol="0">
            <a:spAutoFit/>
          </a:bodyPr>
          <a:lstStyle/>
          <a:p>
            <a:pPr algn="r"/>
            <a:r>
              <a:rPr lang="de-DE" sz="1400" b="1" dirty="0">
                <a:solidFill>
                  <a:srgbClr val="F15542"/>
                </a:solidFill>
                <a:latin typeface="Britannic Bold" panose="020B0903060703020204" pitchFamily="34" charset="0"/>
              </a:rPr>
              <a:t>Liam jetzt zusehen</a:t>
            </a:r>
          </a:p>
        </p:txBody>
      </p:sp>
      <p:sp>
        <p:nvSpPr>
          <p:cNvPr id="24" name="Textfeld 23">
            <a:extLst>
              <a:ext uri="{FF2B5EF4-FFF2-40B4-BE49-F238E27FC236}">
                <a16:creationId xmlns:a16="http://schemas.microsoft.com/office/drawing/2014/main" id="{6E4CB60D-B928-4AAF-B920-8A16ACD6A232}"/>
              </a:ext>
            </a:extLst>
          </p:cNvPr>
          <p:cNvSpPr txBox="1"/>
          <p:nvPr/>
        </p:nvSpPr>
        <p:spPr>
          <a:xfrm>
            <a:off x="1064072" y="5723817"/>
            <a:ext cx="2067359" cy="253916"/>
          </a:xfrm>
          <a:prstGeom prst="rect">
            <a:avLst/>
          </a:prstGeom>
          <a:solidFill>
            <a:schemeClr val="bg1"/>
          </a:solidFill>
          <a:ln>
            <a:noFill/>
          </a:ln>
        </p:spPr>
        <p:txBody>
          <a:bodyPr wrap="square" rtlCol="0">
            <a:spAutoFit/>
          </a:bodyPr>
          <a:lstStyle/>
          <a:p>
            <a:pPr algn="r"/>
            <a:r>
              <a:rPr lang="de-DE" sz="1050" dirty="0">
                <a:solidFill>
                  <a:schemeClr val="tx1">
                    <a:lumMod val="50000"/>
                    <a:lumOff val="50000"/>
                  </a:schemeClr>
                </a:solidFill>
                <a:latin typeface="Helvetica" panose="020B0604020202020204" pitchFamily="34" charset="0"/>
                <a:cs typeface="Helvetica" panose="020B0604020202020204" pitchFamily="34" charset="0"/>
              </a:rPr>
              <a:t>Zufälligen Proberaum zeigen</a:t>
            </a:r>
          </a:p>
        </p:txBody>
      </p:sp>
      <p:pic>
        <p:nvPicPr>
          <p:cNvPr id="29" name="Grafik 28">
            <a:extLst>
              <a:ext uri="{FF2B5EF4-FFF2-40B4-BE49-F238E27FC236}">
                <a16:creationId xmlns:a16="http://schemas.microsoft.com/office/drawing/2014/main" id="{4F3834F0-B026-4955-9B9C-2B4F740CF147}"/>
              </a:ext>
            </a:extLst>
          </p:cNvPr>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1123172" y="5764736"/>
            <a:ext cx="172606" cy="172606"/>
          </a:xfrm>
          <a:prstGeom prst="rect">
            <a:avLst/>
          </a:prstGeom>
        </p:spPr>
      </p:pic>
    </p:spTree>
    <p:extLst>
      <p:ext uri="{BB962C8B-B14F-4D97-AF65-F5344CB8AC3E}">
        <p14:creationId xmlns:p14="http://schemas.microsoft.com/office/powerpoint/2010/main" val="3970931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3919654D-5ACD-6A45-AB17-DA1598922F7A}"/>
              </a:ext>
            </a:extLst>
          </p:cNvPr>
          <p:cNvSpPr/>
          <p:nvPr/>
        </p:nvSpPr>
        <p:spPr>
          <a:xfrm>
            <a:off x="986122" y="1341998"/>
            <a:ext cx="10222859" cy="3646052"/>
          </a:xfrm>
          <a:prstGeom prst="rect">
            <a:avLst/>
          </a:prstGeom>
          <a:solidFill>
            <a:srgbClr val="F155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31" name="Grafik 30" descr="Ein Bild, das Person, stehend, darstellend, draußen enthält.&#10;&#10;Automatisch generierte Beschreibung">
            <a:extLst>
              <a:ext uri="{FF2B5EF4-FFF2-40B4-BE49-F238E27FC236}">
                <a16:creationId xmlns:a16="http://schemas.microsoft.com/office/drawing/2014/main" id="{497BEFAE-33BD-E046-814F-E4219647FF26}"/>
              </a:ext>
            </a:extLst>
          </p:cNvPr>
          <p:cNvPicPr>
            <a:picLocks noChangeAspect="1"/>
          </p:cNvPicPr>
          <p:nvPr/>
        </p:nvPicPr>
        <p:blipFill>
          <a:blip r:embed="rId4">
            <a:alphaModFix amt="70000"/>
            <a:extLst>
              <a:ext uri="{28A0092B-C50C-407E-A947-70E740481C1C}">
                <a14:useLocalDpi xmlns:a14="http://schemas.microsoft.com/office/drawing/2010/main"/>
              </a:ext>
            </a:extLst>
          </a:blip>
          <a:stretch>
            <a:fillRect/>
          </a:stretch>
        </p:blipFill>
        <p:spPr>
          <a:xfrm>
            <a:off x="6885940" y="1532415"/>
            <a:ext cx="4306304" cy="3259752"/>
          </a:xfrm>
          <a:prstGeom prst="rect">
            <a:avLst/>
          </a:prstGeom>
          <a:effectLst>
            <a:outerShdw blurRad="50800" dist="50800" dir="5400000" sx="1000" sy="1000" algn="ctr" rotWithShape="0">
              <a:srgbClr val="000000">
                <a:alpha val="43137"/>
              </a:srgbClr>
            </a:outerShdw>
            <a:softEdge rad="152400"/>
          </a:effectLst>
        </p:spPr>
      </p:pic>
      <p:sp>
        <p:nvSpPr>
          <p:cNvPr id="35" name="Rechteck 34">
            <a:extLst>
              <a:ext uri="{FF2B5EF4-FFF2-40B4-BE49-F238E27FC236}">
                <a16:creationId xmlns:a16="http://schemas.microsoft.com/office/drawing/2014/main" id="{5C55276F-3C8C-1A49-9F2E-C6B0A46686E7}"/>
              </a:ext>
            </a:extLst>
          </p:cNvPr>
          <p:cNvSpPr/>
          <p:nvPr/>
        </p:nvSpPr>
        <p:spPr>
          <a:xfrm>
            <a:off x="1215483" y="2107580"/>
            <a:ext cx="5621875" cy="1996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51A95F38-0D9B-4B12-878D-25DC7DA044D8}"/>
              </a:ext>
            </a:extLst>
          </p:cNvPr>
          <p:cNvSpPr/>
          <p:nvPr/>
        </p:nvSpPr>
        <p:spPr>
          <a:xfrm>
            <a:off x="986400" y="4994751"/>
            <a:ext cx="10205498" cy="1863249"/>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 name="Gruppieren 1">
            <a:extLst>
              <a:ext uri="{FF2B5EF4-FFF2-40B4-BE49-F238E27FC236}">
                <a16:creationId xmlns:a16="http://schemas.microsoft.com/office/drawing/2014/main" id="{72E51420-DF24-4911-AF40-AB11B79EE4EF}"/>
              </a:ext>
            </a:extLst>
          </p:cNvPr>
          <p:cNvGrpSpPr/>
          <p:nvPr/>
        </p:nvGrpSpPr>
        <p:grpSpPr>
          <a:xfrm>
            <a:off x="4668708" y="5551230"/>
            <a:ext cx="2834705" cy="1236743"/>
            <a:chOff x="4798905" y="5214023"/>
            <a:chExt cx="2834705" cy="1236744"/>
          </a:xfrm>
        </p:grpSpPr>
        <p:sp>
          <p:nvSpPr>
            <p:cNvPr id="6" name="Rechteck 5">
              <a:extLst>
                <a:ext uri="{FF2B5EF4-FFF2-40B4-BE49-F238E27FC236}">
                  <a16:creationId xmlns:a16="http://schemas.microsoft.com/office/drawing/2014/main" id="{CD8014FC-6C29-4F48-BC96-CC526A872353}"/>
                </a:ext>
              </a:extLst>
            </p:cNvPr>
            <p:cNvSpPr/>
            <p:nvPr/>
          </p:nvSpPr>
          <p:spPr>
            <a:xfrm>
              <a:off x="4798905" y="5214023"/>
              <a:ext cx="2815562" cy="1236744"/>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a:extLst>
                <a:ext uri="{FF2B5EF4-FFF2-40B4-BE49-F238E27FC236}">
                  <a16:creationId xmlns:a16="http://schemas.microsoft.com/office/drawing/2014/main" id="{BBBC2C49-A470-464B-ADF5-DD72CDC4E3E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899980" y="5323743"/>
              <a:ext cx="969908" cy="969909"/>
            </a:xfrm>
            <a:prstGeom prst="rect">
              <a:avLst/>
            </a:prstGeom>
          </p:spPr>
        </p:pic>
        <p:sp>
          <p:nvSpPr>
            <p:cNvPr id="12" name="Textfeld 11">
              <a:extLst>
                <a:ext uri="{FF2B5EF4-FFF2-40B4-BE49-F238E27FC236}">
                  <a16:creationId xmlns:a16="http://schemas.microsoft.com/office/drawing/2014/main" id="{DAF87AD4-A9B7-4E82-92D2-E165510E434F}"/>
                </a:ext>
              </a:extLst>
            </p:cNvPr>
            <p:cNvSpPr txBox="1"/>
            <p:nvPr/>
          </p:nvSpPr>
          <p:spPr>
            <a:xfrm>
              <a:off x="5935375" y="5322435"/>
              <a:ext cx="1078050" cy="307777"/>
            </a:xfrm>
            <a:prstGeom prst="rect">
              <a:avLst/>
            </a:prstGeom>
            <a:noFill/>
          </p:spPr>
          <p:txBody>
            <a:bodyPr wrap="square" rtlCol="0">
              <a:spAutoFit/>
            </a:bodyPr>
            <a:lstStyle/>
            <a:p>
              <a:r>
                <a:rPr lang="de-DE" sz="1400">
                  <a:latin typeface="Britannic Bold" panose="020B0903060703020204" pitchFamily="34" charset="0"/>
                </a:rPr>
                <a:t>Tim Turner</a:t>
              </a:r>
            </a:p>
          </p:txBody>
        </p:sp>
        <p:sp>
          <p:nvSpPr>
            <p:cNvPr id="13" name="Textfeld 12">
              <a:extLst>
                <a:ext uri="{FF2B5EF4-FFF2-40B4-BE49-F238E27FC236}">
                  <a16:creationId xmlns:a16="http://schemas.microsoft.com/office/drawing/2014/main" id="{B2167C3B-51A8-4C92-92A1-FF47A9DA76D7}"/>
                </a:ext>
              </a:extLst>
            </p:cNvPr>
            <p:cNvSpPr txBox="1"/>
            <p:nvPr/>
          </p:nvSpPr>
          <p:spPr>
            <a:xfrm>
              <a:off x="5928812" y="5799027"/>
              <a:ext cx="910982" cy="246221"/>
            </a:xfrm>
            <a:prstGeom prst="rect">
              <a:avLst/>
            </a:prstGeom>
            <a:noFill/>
          </p:spPr>
          <p:txBody>
            <a:bodyPr wrap="square" rtlCol="0">
              <a:spAutoFit/>
            </a:bodyPr>
            <a:lstStyle/>
            <a:p>
              <a:r>
                <a:rPr lang="de-DE" sz="1000">
                  <a:latin typeface="Bookman Old Style" panose="02050604050505020204" pitchFamily="18" charset="0"/>
                </a:rPr>
                <a:t>Pop &amp; Jazz</a:t>
              </a:r>
            </a:p>
          </p:txBody>
        </p:sp>
        <p:sp>
          <p:nvSpPr>
            <p:cNvPr id="14" name="Textfeld 13">
              <a:extLst>
                <a:ext uri="{FF2B5EF4-FFF2-40B4-BE49-F238E27FC236}">
                  <a16:creationId xmlns:a16="http://schemas.microsoft.com/office/drawing/2014/main" id="{933C25F0-B678-43D4-A2AD-5085834DDDFB}"/>
                </a:ext>
              </a:extLst>
            </p:cNvPr>
            <p:cNvSpPr txBox="1"/>
            <p:nvPr/>
          </p:nvSpPr>
          <p:spPr>
            <a:xfrm>
              <a:off x="5928811" y="5586173"/>
              <a:ext cx="1027255"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18" name="Rechteck 17">
              <a:extLst>
                <a:ext uri="{FF2B5EF4-FFF2-40B4-BE49-F238E27FC236}">
                  <a16:creationId xmlns:a16="http://schemas.microsoft.com/office/drawing/2014/main" id="{CE00A017-BAEE-4059-BFFD-0BBBF9FA9782}"/>
                </a:ext>
              </a:extLst>
            </p:cNvPr>
            <p:cNvSpPr/>
            <p:nvPr/>
          </p:nvSpPr>
          <p:spPr>
            <a:xfrm>
              <a:off x="6967555" y="5264869"/>
              <a:ext cx="599714" cy="548618"/>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3698CCCB-3C9A-4B99-B967-7DA9DAB023F7}"/>
                </a:ext>
              </a:extLst>
            </p:cNvPr>
            <p:cNvSpPr txBox="1"/>
            <p:nvPr/>
          </p:nvSpPr>
          <p:spPr>
            <a:xfrm>
              <a:off x="6863940" y="5238772"/>
              <a:ext cx="769670" cy="584775"/>
            </a:xfrm>
            <a:prstGeom prst="rect">
              <a:avLst/>
            </a:prstGeom>
            <a:noFill/>
          </p:spPr>
          <p:txBody>
            <a:bodyPr wrap="square" rtlCol="0" anchor="t">
              <a:spAutoFit/>
            </a:bodyPr>
            <a:lstStyle/>
            <a:p>
              <a:pPr algn="ctr"/>
              <a:r>
                <a:rPr lang="de-DE" sz="800" b="1">
                  <a:solidFill>
                    <a:schemeClr val="tx1">
                      <a:lumMod val="95000"/>
                      <a:lumOff val="5000"/>
                    </a:schemeClr>
                  </a:solidFill>
                  <a:latin typeface="Bookman Old Style"/>
                </a:rPr>
                <a:t>Konzert</a:t>
              </a:r>
              <a:br>
                <a:rPr lang="de-DE" sz="800" b="1">
                  <a:latin typeface="Bookman Old Style" panose="02050604050505020204" pitchFamily="18" charset="0"/>
                </a:rPr>
              </a:br>
              <a:r>
                <a:rPr lang="de-DE" sz="800" b="1">
                  <a:solidFill>
                    <a:schemeClr val="tx1">
                      <a:lumMod val="95000"/>
                      <a:lumOff val="5000"/>
                    </a:schemeClr>
                  </a:solidFill>
                  <a:latin typeface="Bookman Old Style"/>
                </a:rPr>
                <a:t>28.03.20</a:t>
              </a:r>
              <a:endParaRPr lang="de-DE">
                <a:solidFill>
                  <a:schemeClr val="tx1">
                    <a:lumMod val="95000"/>
                    <a:lumOff val="5000"/>
                  </a:schemeClr>
                </a:solidFill>
                <a:latin typeface="Bookman Old Style"/>
              </a:endParaRPr>
            </a:p>
            <a:p>
              <a:pPr algn="ctr"/>
              <a:r>
                <a:rPr lang="de-DE" sz="800" b="1">
                  <a:solidFill>
                    <a:schemeClr val="tx1">
                      <a:lumMod val="95000"/>
                      <a:lumOff val="5000"/>
                    </a:schemeClr>
                  </a:solidFill>
                  <a:latin typeface="Bookman Old Style"/>
                </a:rPr>
                <a:t>18 Uhr</a:t>
              </a:r>
            </a:p>
            <a:p>
              <a:pPr algn="ctr"/>
              <a:r>
                <a:rPr lang="de-DE" sz="800" b="1">
                  <a:solidFill>
                    <a:schemeClr val="tx1">
                      <a:lumMod val="95000"/>
                      <a:lumOff val="5000"/>
                    </a:schemeClr>
                  </a:solidFill>
                  <a:latin typeface="Bookman Old Style"/>
                </a:rPr>
                <a:t>15€</a:t>
              </a:r>
            </a:p>
          </p:txBody>
        </p:sp>
      </p:grpSp>
      <p:sp>
        <p:nvSpPr>
          <p:cNvPr id="59" name="Diagonaler Streifen 58">
            <a:extLst>
              <a:ext uri="{FF2B5EF4-FFF2-40B4-BE49-F238E27FC236}">
                <a16:creationId xmlns:a16="http://schemas.microsoft.com/office/drawing/2014/main" id="{AF0FB239-6A9E-458F-B5D2-0A1DB84B9723}"/>
              </a:ext>
            </a:extLst>
          </p:cNvPr>
          <p:cNvSpPr/>
          <p:nvPr/>
        </p:nvSpPr>
        <p:spPr>
          <a:xfrm rot="2527959">
            <a:off x="4573695" y="4139651"/>
            <a:ext cx="2854319" cy="2581200"/>
          </a:xfrm>
          <a:prstGeom prst="diagStripe">
            <a:avLst>
              <a:gd name="adj" fmla="val 983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8" name="Diagonaler Streifen 57">
            <a:extLst>
              <a:ext uri="{FF2B5EF4-FFF2-40B4-BE49-F238E27FC236}">
                <a16:creationId xmlns:a16="http://schemas.microsoft.com/office/drawing/2014/main" id="{7ADD8445-1305-4BD9-B90C-74343FD22AFE}"/>
              </a:ext>
            </a:extLst>
          </p:cNvPr>
          <p:cNvSpPr/>
          <p:nvPr/>
        </p:nvSpPr>
        <p:spPr>
          <a:xfrm rot="2594718">
            <a:off x="4515589" y="3907669"/>
            <a:ext cx="3142470" cy="2944349"/>
          </a:xfrm>
          <a:prstGeom prst="diagStripe">
            <a:avLst>
              <a:gd name="adj" fmla="val 98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graphicFrame>
        <p:nvGraphicFramePr>
          <p:cNvPr id="9" name="Objekt 8" hidden="1">
            <a:extLst>
              <a:ext uri="{FF2B5EF4-FFF2-40B4-BE49-F238E27FC236}">
                <a16:creationId xmlns:a16="http://schemas.microsoft.com/office/drawing/2014/main" id="{C0DFEEAE-6FC1-4C43-AFEB-826320667DF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9" name="think-cell Folie" r:id="rId6" imgW="503" imgH="503" progId="TCLayout.ActiveDocument.1">
                  <p:embed/>
                </p:oleObj>
              </mc:Choice>
              <mc:Fallback>
                <p:oleObj name="think-cell Folie" r:id="rId6" imgW="503" imgH="503" progId="TCLayout.ActiveDocument.1">
                  <p:embed/>
                  <p:pic>
                    <p:nvPicPr>
                      <p:cNvPr id="9" name="Objekt 8" hidden="1">
                        <a:extLst>
                          <a:ext uri="{FF2B5EF4-FFF2-40B4-BE49-F238E27FC236}">
                            <a16:creationId xmlns:a16="http://schemas.microsoft.com/office/drawing/2014/main" id="{C0DFEEAE-6FC1-4C43-AFEB-826320667DF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0" name="Textfeld 9">
            <a:extLst>
              <a:ext uri="{FF2B5EF4-FFF2-40B4-BE49-F238E27FC236}">
                <a16:creationId xmlns:a16="http://schemas.microsoft.com/office/drawing/2014/main" id="{5BA06957-1CE1-400F-90C4-E4719D5968BB}"/>
              </a:ext>
            </a:extLst>
          </p:cNvPr>
          <p:cNvSpPr txBox="1"/>
          <p:nvPr/>
        </p:nvSpPr>
        <p:spPr>
          <a:xfrm>
            <a:off x="1344543" y="2319981"/>
            <a:ext cx="5524660" cy="1492716"/>
          </a:xfrm>
          <a:prstGeom prst="rect">
            <a:avLst/>
          </a:prstGeom>
          <a:noFill/>
          <a:ln>
            <a:noFill/>
          </a:ln>
        </p:spPr>
        <p:txBody>
          <a:bodyPr wrap="square" rtlCol="0" anchor="t">
            <a:spAutoFit/>
          </a:bodyPr>
          <a:lstStyle/>
          <a:p>
            <a:pPr algn="ctr"/>
            <a:r>
              <a:rPr lang="de-DE" sz="1100" dirty="0">
                <a:solidFill>
                  <a:schemeClr val="bg1"/>
                </a:solidFill>
                <a:latin typeface="Helvetica" pitchFamily="2" charset="0"/>
                <a:cs typeface="Arabic Typesetting"/>
              </a:rPr>
              <a:t>Wir kommen alle drei nicht aus der Kunst- und Kulturbranche, sehen aber großen Handlungsbedarf bei kleinen </a:t>
            </a:r>
            <a:r>
              <a:rPr lang="de-DE" sz="1100" b="1" dirty="0">
                <a:solidFill>
                  <a:schemeClr val="bg1"/>
                </a:solidFill>
                <a:latin typeface="Helvetica" pitchFamily="2" charset="0"/>
                <a:cs typeface="Arabic Typesetting"/>
              </a:rPr>
              <a:t>Künstlern</a:t>
            </a:r>
            <a:r>
              <a:rPr lang="de-DE" sz="1100" dirty="0">
                <a:solidFill>
                  <a:schemeClr val="bg1"/>
                </a:solidFill>
                <a:latin typeface="Helvetica" pitchFamily="2" charset="0"/>
                <a:cs typeface="Arabic Typesetting"/>
              </a:rPr>
              <a:t>, die von lokalen oder kleineren </a:t>
            </a:r>
            <a:r>
              <a:rPr lang="de-DE" sz="1100" b="1" dirty="0">
                <a:solidFill>
                  <a:schemeClr val="bg1"/>
                </a:solidFill>
                <a:latin typeface="Helvetica" pitchFamily="2" charset="0"/>
                <a:cs typeface="Arabic Typesetting"/>
              </a:rPr>
              <a:t>Auftritten</a:t>
            </a:r>
            <a:r>
              <a:rPr lang="de-DE" sz="1100" dirty="0">
                <a:solidFill>
                  <a:schemeClr val="bg1"/>
                </a:solidFill>
                <a:latin typeface="Helvetica" pitchFamily="2" charset="0"/>
                <a:cs typeface="Arabic Typesetting"/>
              </a:rPr>
              <a:t> leben: Wir haben diese Plattform geschaffen, auf der Konzerte aus dem </a:t>
            </a:r>
            <a:r>
              <a:rPr lang="de-DE" sz="1100" b="1" dirty="0">
                <a:solidFill>
                  <a:schemeClr val="bg1"/>
                </a:solidFill>
                <a:latin typeface="Helvetica" pitchFamily="2" charset="0"/>
                <a:cs typeface="Arabic Typesetting"/>
              </a:rPr>
              <a:t>Wohnzimmer</a:t>
            </a:r>
            <a:r>
              <a:rPr lang="de-DE" sz="1100" dirty="0">
                <a:solidFill>
                  <a:schemeClr val="bg1"/>
                </a:solidFill>
                <a:latin typeface="Helvetica" pitchFamily="2" charset="0"/>
                <a:cs typeface="Arabic Typesetting"/>
              </a:rPr>
              <a:t> der Künstler in das eure </a:t>
            </a:r>
            <a:r>
              <a:rPr lang="de-DE" sz="1100" dirty="0" err="1">
                <a:solidFill>
                  <a:schemeClr val="bg1"/>
                </a:solidFill>
                <a:latin typeface="Helvetica" pitchFamily="2" charset="0"/>
                <a:cs typeface="Arabic Typesetting"/>
              </a:rPr>
              <a:t>gestreamt</a:t>
            </a:r>
            <a:r>
              <a:rPr lang="de-DE" sz="1100" dirty="0">
                <a:solidFill>
                  <a:schemeClr val="bg1"/>
                </a:solidFill>
                <a:latin typeface="Helvetica" pitchFamily="2" charset="0"/>
                <a:cs typeface="Arabic Typesetting"/>
              </a:rPr>
              <a:t> werden. So können digitale </a:t>
            </a:r>
            <a:r>
              <a:rPr lang="de-DE" sz="1100" b="1" dirty="0">
                <a:solidFill>
                  <a:schemeClr val="bg1"/>
                </a:solidFill>
                <a:latin typeface="Helvetica" pitchFamily="2" charset="0"/>
                <a:cs typeface="Arabic Typesetting"/>
              </a:rPr>
              <a:t>Tickets</a:t>
            </a:r>
            <a:r>
              <a:rPr lang="de-DE" sz="1100" dirty="0">
                <a:solidFill>
                  <a:schemeClr val="bg1"/>
                </a:solidFill>
                <a:latin typeface="Helvetica" pitchFamily="2" charset="0"/>
                <a:cs typeface="Arabic Typesetting"/>
              </a:rPr>
              <a:t> für diese Streams vorab von den Fans der kleineren Künstler und Bands </a:t>
            </a:r>
            <a:r>
              <a:rPr lang="de-DE" sz="1100" b="1" dirty="0">
                <a:solidFill>
                  <a:schemeClr val="bg1"/>
                </a:solidFill>
                <a:latin typeface="Helvetica" pitchFamily="2" charset="0"/>
                <a:cs typeface="Arabic Typesetting"/>
              </a:rPr>
              <a:t>gekauft</a:t>
            </a:r>
            <a:r>
              <a:rPr lang="de-DE" sz="1100" dirty="0">
                <a:solidFill>
                  <a:schemeClr val="bg1"/>
                </a:solidFill>
                <a:latin typeface="Helvetica" pitchFamily="2" charset="0"/>
                <a:cs typeface="Arabic Typesetting"/>
              </a:rPr>
              <a:t> oder während des Streams ein beliebiger Betrag </a:t>
            </a:r>
            <a:r>
              <a:rPr lang="de-DE" sz="1100" b="1" dirty="0">
                <a:solidFill>
                  <a:schemeClr val="bg1"/>
                </a:solidFill>
                <a:latin typeface="Helvetica" pitchFamily="2" charset="0"/>
                <a:cs typeface="Arabic Typesetting"/>
              </a:rPr>
              <a:t>gespendet</a:t>
            </a:r>
            <a:r>
              <a:rPr lang="de-DE" sz="1100" dirty="0">
                <a:solidFill>
                  <a:schemeClr val="bg1"/>
                </a:solidFill>
                <a:latin typeface="Helvetica" pitchFamily="2" charset="0"/>
                <a:cs typeface="Arabic Typesetting"/>
              </a:rPr>
              <a:t> werden.</a:t>
            </a:r>
          </a:p>
          <a:p>
            <a:pPr algn="ctr"/>
            <a:endParaRPr lang="de-DE" sz="1100" dirty="0">
              <a:solidFill>
                <a:schemeClr val="bg1"/>
              </a:solidFill>
              <a:latin typeface="Helvetica" pitchFamily="2" charset="0"/>
            </a:endParaRPr>
          </a:p>
          <a:p>
            <a:pPr algn="ctr"/>
            <a:r>
              <a:rPr lang="de-DE" sz="1400" dirty="0">
                <a:solidFill>
                  <a:schemeClr val="bg1"/>
                </a:solidFill>
                <a:latin typeface="Helvetica" pitchFamily="2" charset="0"/>
              </a:rPr>
              <a:t>Unterstützt Eure Künstler!</a:t>
            </a:r>
          </a:p>
        </p:txBody>
      </p:sp>
      <p:sp>
        <p:nvSpPr>
          <p:cNvPr id="8" name="Rechteck 7">
            <a:extLst>
              <a:ext uri="{FF2B5EF4-FFF2-40B4-BE49-F238E27FC236}">
                <a16:creationId xmlns:a16="http://schemas.microsoft.com/office/drawing/2014/main" id="{58CBD354-D3A8-4513-95C3-E85CE71093F1}"/>
              </a:ext>
            </a:extLst>
          </p:cNvPr>
          <p:cNvSpPr/>
          <p:nvPr/>
        </p:nvSpPr>
        <p:spPr>
          <a:xfrm>
            <a:off x="986122" y="506539"/>
            <a:ext cx="10222859" cy="835459"/>
          </a:xfrm>
          <a:prstGeom prst="rect">
            <a:avLst/>
          </a:prstGeom>
          <a:solidFill>
            <a:srgbClr val="0004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EC022A0-51AB-497E-81E0-708A6786FEE6}"/>
              </a:ext>
            </a:extLst>
          </p:cNvPr>
          <p:cNvSpPr txBox="1"/>
          <p:nvPr/>
        </p:nvSpPr>
        <p:spPr>
          <a:xfrm>
            <a:off x="3876484" y="682259"/>
            <a:ext cx="4436047" cy="400110"/>
          </a:xfrm>
          <a:prstGeom prst="rect">
            <a:avLst/>
          </a:prstGeom>
          <a:noFill/>
        </p:spPr>
        <p:txBody>
          <a:bodyPr wrap="square" rtlCol="0" anchor="t">
            <a:spAutoFit/>
          </a:bodyPr>
          <a:lstStyle/>
          <a:p>
            <a:pPr algn="ctr"/>
            <a:r>
              <a:rPr lang="de-DE" sz="2000" b="1" dirty="0" err="1">
                <a:solidFill>
                  <a:schemeClr val="bg1"/>
                </a:solidFill>
                <a:latin typeface="Britannic Bold"/>
              </a:rPr>
              <a:t>Coronzert</a:t>
            </a:r>
            <a:r>
              <a:rPr lang="de-DE" sz="2000" b="1" dirty="0">
                <a:solidFill>
                  <a:schemeClr val="bg1"/>
                </a:solidFill>
                <a:latin typeface="Britannic Bold"/>
              </a:rPr>
              <a:t> – wie wir Künstlern helfen.</a:t>
            </a:r>
          </a:p>
        </p:txBody>
      </p:sp>
      <p:sp>
        <p:nvSpPr>
          <p:cNvPr id="3" name="Textfeld 2">
            <a:extLst>
              <a:ext uri="{FF2B5EF4-FFF2-40B4-BE49-F238E27FC236}">
                <a16:creationId xmlns:a16="http://schemas.microsoft.com/office/drawing/2014/main" id="{3D4D280A-CE7E-46E8-A075-A9E0A77FAB4D}"/>
              </a:ext>
            </a:extLst>
          </p:cNvPr>
          <p:cNvSpPr txBox="1"/>
          <p:nvPr/>
        </p:nvSpPr>
        <p:spPr>
          <a:xfrm>
            <a:off x="3964786" y="5026518"/>
            <a:ext cx="4125918" cy="369332"/>
          </a:xfrm>
          <a:prstGeom prst="rect">
            <a:avLst/>
          </a:prstGeom>
          <a:noFill/>
        </p:spPr>
        <p:txBody>
          <a:bodyPr wrap="square" rtlCol="0">
            <a:spAutoFit/>
          </a:bodyPr>
          <a:lstStyle/>
          <a:p>
            <a:r>
              <a:rPr lang="de-DE" b="1" dirty="0">
                <a:solidFill>
                  <a:schemeClr val="bg1"/>
                </a:solidFill>
                <a:latin typeface="Bradley Hand ITC" panose="03070402050302030203" pitchFamily="66" charset="0"/>
              </a:rPr>
              <a:t>Finde jetzt dein persönliches Highlight:</a:t>
            </a:r>
          </a:p>
        </p:txBody>
      </p:sp>
      <p:sp>
        <p:nvSpPr>
          <p:cNvPr id="20" name="Rechteck 19">
            <a:extLst>
              <a:ext uri="{FF2B5EF4-FFF2-40B4-BE49-F238E27FC236}">
                <a16:creationId xmlns:a16="http://schemas.microsoft.com/office/drawing/2014/main" id="{AE96F4A1-A9E5-4BD2-AA9F-B90BB47F4EEA}"/>
              </a:ext>
            </a:extLst>
          </p:cNvPr>
          <p:cNvSpPr/>
          <p:nvPr/>
        </p:nvSpPr>
        <p:spPr>
          <a:xfrm>
            <a:off x="7751888" y="5551229"/>
            <a:ext cx="2815562" cy="1236743"/>
          </a:xfrm>
          <a:prstGeom prst="rect">
            <a:avLst/>
          </a:prstGeom>
          <a:solidFill>
            <a:srgbClr val="DD58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1" name="Grafik 20">
            <a:extLst>
              <a:ext uri="{FF2B5EF4-FFF2-40B4-BE49-F238E27FC236}">
                <a16:creationId xmlns:a16="http://schemas.microsoft.com/office/drawing/2014/main" id="{8204C754-FE6B-4613-92C2-4B296A219FDC}"/>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r="-79"/>
          <a:stretch/>
        </p:blipFill>
        <p:spPr>
          <a:xfrm>
            <a:off x="7865228" y="5668643"/>
            <a:ext cx="954524" cy="954524"/>
          </a:xfrm>
          <a:prstGeom prst="rect">
            <a:avLst/>
          </a:prstGeom>
        </p:spPr>
      </p:pic>
      <p:sp>
        <p:nvSpPr>
          <p:cNvPr id="22" name="Textfeld 21">
            <a:extLst>
              <a:ext uri="{FF2B5EF4-FFF2-40B4-BE49-F238E27FC236}">
                <a16:creationId xmlns:a16="http://schemas.microsoft.com/office/drawing/2014/main" id="{0E90AC8D-1456-4512-860B-CC54AD82323F}"/>
              </a:ext>
            </a:extLst>
          </p:cNvPr>
          <p:cNvSpPr txBox="1"/>
          <p:nvPr/>
        </p:nvSpPr>
        <p:spPr>
          <a:xfrm>
            <a:off x="8829127" y="5659641"/>
            <a:ext cx="1107485" cy="307777"/>
          </a:xfrm>
          <a:prstGeom prst="rect">
            <a:avLst/>
          </a:prstGeom>
          <a:noFill/>
        </p:spPr>
        <p:txBody>
          <a:bodyPr wrap="square" rtlCol="0">
            <a:spAutoFit/>
          </a:bodyPr>
          <a:lstStyle/>
          <a:p>
            <a:r>
              <a:rPr lang="de-DE" sz="1400">
                <a:latin typeface="Britannic Bold" panose="020B0903060703020204" pitchFamily="34" charset="0"/>
              </a:rPr>
              <a:t>Marai</a:t>
            </a:r>
          </a:p>
        </p:txBody>
      </p:sp>
      <p:sp>
        <p:nvSpPr>
          <p:cNvPr id="23" name="Rechteck 22">
            <a:extLst>
              <a:ext uri="{FF2B5EF4-FFF2-40B4-BE49-F238E27FC236}">
                <a16:creationId xmlns:a16="http://schemas.microsoft.com/office/drawing/2014/main" id="{A2AE2FD0-B776-4C0A-8429-EB7C41D50760}"/>
              </a:ext>
            </a:extLst>
          </p:cNvPr>
          <p:cNvSpPr/>
          <p:nvPr/>
        </p:nvSpPr>
        <p:spPr>
          <a:xfrm>
            <a:off x="9899560" y="5606422"/>
            <a:ext cx="606340" cy="584775"/>
          </a:xfrm>
          <a:prstGeom prst="rect">
            <a:avLst/>
          </a:prstGeom>
          <a:solidFill>
            <a:srgbClr val="40B7A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EF89E69B-13F3-45E6-A676-920ACA740E6E}"/>
              </a:ext>
            </a:extLst>
          </p:cNvPr>
          <p:cNvSpPr txBox="1"/>
          <p:nvPr/>
        </p:nvSpPr>
        <p:spPr>
          <a:xfrm>
            <a:off x="9798831" y="5602076"/>
            <a:ext cx="769670" cy="584775"/>
          </a:xfrm>
          <a:prstGeom prst="rect">
            <a:avLst/>
          </a:prstGeom>
          <a:noFill/>
        </p:spPr>
        <p:txBody>
          <a:bodyPr wrap="square" rtlCol="0">
            <a:spAutoFit/>
          </a:bodyPr>
          <a:lstStyle/>
          <a:p>
            <a:pPr algn="ctr"/>
            <a:r>
              <a:rPr lang="de-DE" sz="800" b="1">
                <a:solidFill>
                  <a:schemeClr val="tx1">
                    <a:lumMod val="95000"/>
                    <a:lumOff val="5000"/>
                  </a:schemeClr>
                </a:solidFill>
                <a:latin typeface="Bookman Old Style" panose="02050604050505020204" pitchFamily="18" charset="0"/>
              </a:rPr>
              <a:t>Konzert</a:t>
            </a:r>
            <a:br>
              <a:rPr lang="de-DE" sz="800" b="1">
                <a:solidFill>
                  <a:schemeClr val="tx1">
                    <a:lumMod val="95000"/>
                    <a:lumOff val="5000"/>
                  </a:schemeClr>
                </a:solidFill>
                <a:latin typeface="Bookman Old Style" panose="02050604050505020204" pitchFamily="18" charset="0"/>
              </a:rPr>
            </a:br>
            <a:r>
              <a:rPr lang="de-DE" sz="800" b="1">
                <a:solidFill>
                  <a:schemeClr val="tx1">
                    <a:lumMod val="95000"/>
                    <a:lumOff val="5000"/>
                  </a:schemeClr>
                </a:solidFill>
                <a:latin typeface="Bookman Old Style" panose="02050604050505020204" pitchFamily="18" charset="0"/>
              </a:rPr>
              <a:t>28.03.20</a:t>
            </a:r>
          </a:p>
          <a:p>
            <a:pPr algn="ctr"/>
            <a:r>
              <a:rPr lang="de-DE" sz="800" b="1">
                <a:solidFill>
                  <a:schemeClr val="tx1">
                    <a:lumMod val="95000"/>
                    <a:lumOff val="5000"/>
                  </a:schemeClr>
                </a:solidFill>
                <a:latin typeface="Bookman Old Style" panose="02050604050505020204" pitchFamily="18" charset="0"/>
              </a:rPr>
              <a:t>18 Uhr</a:t>
            </a:r>
          </a:p>
          <a:p>
            <a:pPr algn="ctr"/>
            <a:r>
              <a:rPr lang="de-DE" sz="800" b="1">
                <a:solidFill>
                  <a:schemeClr val="tx1">
                    <a:lumMod val="95000"/>
                    <a:lumOff val="5000"/>
                  </a:schemeClr>
                </a:solidFill>
                <a:latin typeface="Bookman Old Style" panose="02050604050505020204" pitchFamily="18" charset="0"/>
              </a:rPr>
              <a:t>10€</a:t>
            </a:r>
          </a:p>
        </p:txBody>
      </p:sp>
      <p:sp>
        <p:nvSpPr>
          <p:cNvPr id="25" name="Textfeld 24">
            <a:extLst>
              <a:ext uri="{FF2B5EF4-FFF2-40B4-BE49-F238E27FC236}">
                <a16:creationId xmlns:a16="http://schemas.microsoft.com/office/drawing/2014/main" id="{5A75FF72-D82E-45FE-AA60-F4458045AF79}"/>
              </a:ext>
            </a:extLst>
          </p:cNvPr>
          <p:cNvSpPr txBox="1"/>
          <p:nvPr/>
        </p:nvSpPr>
        <p:spPr>
          <a:xfrm>
            <a:off x="8836943" y="6115846"/>
            <a:ext cx="1034881" cy="246221"/>
          </a:xfrm>
          <a:prstGeom prst="rect">
            <a:avLst/>
          </a:prstGeom>
          <a:noFill/>
        </p:spPr>
        <p:txBody>
          <a:bodyPr wrap="square" rtlCol="0">
            <a:spAutoFit/>
          </a:bodyPr>
          <a:lstStyle/>
          <a:p>
            <a:r>
              <a:rPr lang="de-DE" sz="1000">
                <a:latin typeface="Bookman Old Style" panose="02050604050505020204" pitchFamily="18" charset="0"/>
              </a:rPr>
              <a:t>Retro-Swing</a:t>
            </a:r>
          </a:p>
        </p:txBody>
      </p:sp>
      <p:sp>
        <p:nvSpPr>
          <p:cNvPr id="26" name="Textfeld 25">
            <a:extLst>
              <a:ext uri="{FF2B5EF4-FFF2-40B4-BE49-F238E27FC236}">
                <a16:creationId xmlns:a16="http://schemas.microsoft.com/office/drawing/2014/main" id="{0F8BFD31-0833-44F3-9020-A1F98001FCB3}"/>
              </a:ext>
            </a:extLst>
          </p:cNvPr>
          <p:cNvSpPr txBox="1"/>
          <p:nvPr/>
        </p:nvSpPr>
        <p:spPr>
          <a:xfrm>
            <a:off x="8836944" y="5918083"/>
            <a:ext cx="1034880"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27" name="Rechteck: diagonal liegende Ecken abgeschnitten 26">
            <a:extLst>
              <a:ext uri="{FF2B5EF4-FFF2-40B4-BE49-F238E27FC236}">
                <a16:creationId xmlns:a16="http://schemas.microsoft.com/office/drawing/2014/main" id="{072D5710-E53F-43D5-B7C8-8484BFFDFA1E}"/>
              </a:ext>
            </a:extLst>
          </p:cNvPr>
          <p:cNvSpPr/>
          <p:nvPr/>
        </p:nvSpPr>
        <p:spPr>
          <a:xfrm>
            <a:off x="8990557" y="6377158"/>
            <a:ext cx="1520745" cy="369034"/>
          </a:xfrm>
          <a:prstGeom prst="snip2Diag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a:latin typeface="Bookman Old Style" panose="02050604050505020204" pitchFamily="18" charset="0"/>
            </a:endParaRPr>
          </a:p>
        </p:txBody>
      </p:sp>
      <p:sp>
        <p:nvSpPr>
          <p:cNvPr id="28" name="Textfeld 27">
            <a:extLst>
              <a:ext uri="{FF2B5EF4-FFF2-40B4-BE49-F238E27FC236}">
                <a16:creationId xmlns:a16="http://schemas.microsoft.com/office/drawing/2014/main" id="{F313679B-506F-4CD3-A855-050D08A6F75A}"/>
              </a:ext>
            </a:extLst>
          </p:cNvPr>
          <p:cNvSpPr txBox="1"/>
          <p:nvPr/>
        </p:nvSpPr>
        <p:spPr>
          <a:xfrm>
            <a:off x="8980929" y="6389487"/>
            <a:ext cx="1677418" cy="338554"/>
          </a:xfrm>
          <a:prstGeom prst="rect">
            <a:avLst/>
          </a:prstGeom>
          <a:noFill/>
        </p:spPr>
        <p:txBody>
          <a:bodyPr wrap="square" rtlCol="0">
            <a:spAutoFit/>
          </a:bodyPr>
          <a:lstStyle/>
          <a:p>
            <a:r>
              <a:rPr lang="de-DE" sz="800" b="1" dirty="0">
                <a:latin typeface="Bookman Old Style" panose="02050604050505020204" pitchFamily="18" charset="0"/>
              </a:rPr>
              <a:t>Unterstütze </a:t>
            </a:r>
            <a:r>
              <a:rPr lang="de-DE" sz="800" b="1" dirty="0" err="1">
                <a:latin typeface="Bookman Old Style" panose="02050604050505020204" pitchFamily="18" charset="0"/>
              </a:rPr>
              <a:t>Marai</a:t>
            </a:r>
            <a:endParaRPr lang="de-DE" sz="800" b="1" dirty="0">
              <a:latin typeface="Bookman Old Style" panose="02050604050505020204" pitchFamily="18" charset="0"/>
            </a:endParaRPr>
          </a:p>
          <a:p>
            <a:r>
              <a:rPr lang="de-DE" sz="800" b="1" dirty="0">
                <a:latin typeface="Bookman Old Style" panose="02050604050505020204" pitchFamily="18" charset="0"/>
              </a:rPr>
              <a:t>- sicher dir hier dein Ticket</a:t>
            </a:r>
          </a:p>
        </p:txBody>
      </p:sp>
      <p:sp>
        <p:nvSpPr>
          <p:cNvPr id="40" name="Rechteck 39">
            <a:extLst>
              <a:ext uri="{FF2B5EF4-FFF2-40B4-BE49-F238E27FC236}">
                <a16:creationId xmlns:a16="http://schemas.microsoft.com/office/drawing/2014/main" id="{1BA6E29D-FE84-48DA-A0C3-EF9F4D5555EE}"/>
              </a:ext>
            </a:extLst>
          </p:cNvPr>
          <p:cNvSpPr/>
          <p:nvPr/>
        </p:nvSpPr>
        <p:spPr>
          <a:xfrm>
            <a:off x="1585812" y="5534461"/>
            <a:ext cx="2815562" cy="123674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1" name="Grafik 40">
            <a:extLst>
              <a:ext uri="{FF2B5EF4-FFF2-40B4-BE49-F238E27FC236}">
                <a16:creationId xmlns:a16="http://schemas.microsoft.com/office/drawing/2014/main" id="{830924B9-EF3C-42A4-A732-97F6A21787C3}"/>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b="-2099"/>
          <a:stretch/>
        </p:blipFill>
        <p:spPr>
          <a:xfrm>
            <a:off x="1698373" y="5663814"/>
            <a:ext cx="978035" cy="978035"/>
          </a:xfrm>
          <a:prstGeom prst="rect">
            <a:avLst/>
          </a:prstGeom>
        </p:spPr>
      </p:pic>
      <p:sp>
        <p:nvSpPr>
          <p:cNvPr id="42" name="Textfeld 41">
            <a:extLst>
              <a:ext uri="{FF2B5EF4-FFF2-40B4-BE49-F238E27FC236}">
                <a16:creationId xmlns:a16="http://schemas.microsoft.com/office/drawing/2014/main" id="{37CB3AEB-5AA1-4EA6-A406-BF803179E881}"/>
              </a:ext>
            </a:extLst>
          </p:cNvPr>
          <p:cNvSpPr txBox="1"/>
          <p:nvPr/>
        </p:nvSpPr>
        <p:spPr>
          <a:xfrm>
            <a:off x="2722282" y="5642873"/>
            <a:ext cx="1078050" cy="307777"/>
          </a:xfrm>
          <a:prstGeom prst="rect">
            <a:avLst/>
          </a:prstGeom>
          <a:noFill/>
        </p:spPr>
        <p:txBody>
          <a:bodyPr wrap="square" rtlCol="0">
            <a:spAutoFit/>
          </a:bodyPr>
          <a:lstStyle/>
          <a:p>
            <a:r>
              <a:rPr lang="de-DE" sz="1400">
                <a:latin typeface="Britannic Bold" panose="020B0903060703020204" pitchFamily="34" charset="0"/>
              </a:rPr>
              <a:t>Tarik</a:t>
            </a:r>
          </a:p>
        </p:txBody>
      </p:sp>
      <p:sp>
        <p:nvSpPr>
          <p:cNvPr id="43" name="Textfeld 42">
            <a:extLst>
              <a:ext uri="{FF2B5EF4-FFF2-40B4-BE49-F238E27FC236}">
                <a16:creationId xmlns:a16="http://schemas.microsoft.com/office/drawing/2014/main" id="{29C7069C-CDB4-4A70-9F26-0CA4A39D0FBF}"/>
              </a:ext>
            </a:extLst>
          </p:cNvPr>
          <p:cNvSpPr txBox="1"/>
          <p:nvPr/>
        </p:nvSpPr>
        <p:spPr>
          <a:xfrm>
            <a:off x="2715719" y="6119465"/>
            <a:ext cx="910982" cy="246221"/>
          </a:xfrm>
          <a:prstGeom prst="rect">
            <a:avLst/>
          </a:prstGeom>
          <a:noFill/>
        </p:spPr>
        <p:txBody>
          <a:bodyPr wrap="square" rtlCol="0">
            <a:spAutoFit/>
          </a:bodyPr>
          <a:lstStyle/>
          <a:p>
            <a:r>
              <a:rPr lang="de-DE" sz="1000">
                <a:latin typeface="Bookman Old Style" panose="02050604050505020204" pitchFamily="18" charset="0"/>
              </a:rPr>
              <a:t>Comedy</a:t>
            </a:r>
          </a:p>
        </p:txBody>
      </p:sp>
      <p:sp>
        <p:nvSpPr>
          <p:cNvPr id="44" name="Textfeld 43">
            <a:extLst>
              <a:ext uri="{FF2B5EF4-FFF2-40B4-BE49-F238E27FC236}">
                <a16:creationId xmlns:a16="http://schemas.microsoft.com/office/drawing/2014/main" id="{FDE439AA-CC1A-4783-B267-1EF27C9EE6E2}"/>
              </a:ext>
            </a:extLst>
          </p:cNvPr>
          <p:cNvSpPr txBox="1"/>
          <p:nvPr/>
        </p:nvSpPr>
        <p:spPr>
          <a:xfrm>
            <a:off x="2715719" y="5906611"/>
            <a:ext cx="1091176" cy="246221"/>
          </a:xfrm>
          <a:prstGeom prst="rect">
            <a:avLst/>
          </a:prstGeom>
          <a:noFill/>
        </p:spPr>
        <p:txBody>
          <a:bodyPr wrap="square" rtlCol="0">
            <a:spAutoFit/>
          </a:bodyPr>
          <a:lstStyle/>
          <a:p>
            <a:r>
              <a:rPr lang="de-DE" sz="1000">
                <a:latin typeface="Bookman Old Style" panose="02050604050505020204" pitchFamily="18" charset="0"/>
              </a:rPr>
              <a:t>Poetry Slamer</a:t>
            </a:r>
          </a:p>
        </p:txBody>
      </p:sp>
      <p:sp>
        <p:nvSpPr>
          <p:cNvPr id="48" name="Rechteck 47">
            <a:extLst>
              <a:ext uri="{FF2B5EF4-FFF2-40B4-BE49-F238E27FC236}">
                <a16:creationId xmlns:a16="http://schemas.microsoft.com/office/drawing/2014/main" id="{45A9C326-6813-42BF-82CE-837191D71558}"/>
              </a:ext>
            </a:extLst>
          </p:cNvPr>
          <p:cNvSpPr/>
          <p:nvPr/>
        </p:nvSpPr>
        <p:spPr>
          <a:xfrm>
            <a:off x="3754462" y="5598562"/>
            <a:ext cx="606340" cy="595001"/>
          </a:xfrm>
          <a:prstGeom prst="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a:extLst>
              <a:ext uri="{FF2B5EF4-FFF2-40B4-BE49-F238E27FC236}">
                <a16:creationId xmlns:a16="http://schemas.microsoft.com/office/drawing/2014/main" id="{F18E86A5-B309-4068-BD40-A43252634619}"/>
              </a:ext>
            </a:extLst>
          </p:cNvPr>
          <p:cNvSpPr txBox="1"/>
          <p:nvPr/>
        </p:nvSpPr>
        <p:spPr>
          <a:xfrm>
            <a:off x="3668914" y="5574167"/>
            <a:ext cx="769670" cy="584775"/>
          </a:xfrm>
          <a:prstGeom prst="rect">
            <a:avLst/>
          </a:prstGeom>
          <a:noFill/>
        </p:spPr>
        <p:txBody>
          <a:bodyPr wrap="square" rtlCol="0" anchor="t">
            <a:spAutoFit/>
          </a:bodyPr>
          <a:lstStyle/>
          <a:p>
            <a:pPr algn="ctr"/>
            <a:r>
              <a:rPr lang="de-DE" sz="800" b="1">
                <a:solidFill>
                  <a:schemeClr val="tx1">
                    <a:lumMod val="95000"/>
                    <a:lumOff val="5000"/>
                  </a:schemeClr>
                </a:solidFill>
                <a:latin typeface="Bookman Old Style"/>
              </a:rPr>
              <a:t>Konzert</a:t>
            </a:r>
            <a:br>
              <a:rPr lang="de-DE" sz="800" b="1">
                <a:latin typeface="Bookman Old Style" panose="02050604050505020204" pitchFamily="18" charset="0"/>
              </a:rPr>
            </a:br>
            <a:r>
              <a:rPr lang="de-DE" sz="800" b="1">
                <a:solidFill>
                  <a:schemeClr val="tx1">
                    <a:lumMod val="95000"/>
                    <a:lumOff val="5000"/>
                  </a:schemeClr>
                </a:solidFill>
                <a:latin typeface="Bookman Old Style"/>
              </a:rPr>
              <a:t>28.03.20</a:t>
            </a:r>
            <a:endParaRPr lang="de-DE">
              <a:solidFill>
                <a:schemeClr val="tx1">
                  <a:lumMod val="95000"/>
                  <a:lumOff val="5000"/>
                </a:schemeClr>
              </a:solidFill>
              <a:latin typeface="Bookman Old Style"/>
            </a:endParaRPr>
          </a:p>
          <a:p>
            <a:pPr algn="ctr"/>
            <a:r>
              <a:rPr lang="de-DE" sz="800" b="1">
                <a:solidFill>
                  <a:schemeClr val="tx1">
                    <a:lumMod val="95000"/>
                    <a:lumOff val="5000"/>
                  </a:schemeClr>
                </a:solidFill>
                <a:latin typeface="Bookman Old Style"/>
              </a:rPr>
              <a:t>19 Uhr</a:t>
            </a:r>
          </a:p>
          <a:p>
            <a:pPr algn="ctr"/>
            <a:r>
              <a:rPr lang="de-DE" sz="800" b="1">
                <a:solidFill>
                  <a:schemeClr val="tx1">
                    <a:lumMod val="95000"/>
                    <a:lumOff val="5000"/>
                  </a:schemeClr>
                </a:solidFill>
                <a:latin typeface="Bookman Old Style"/>
              </a:rPr>
              <a:t>8€</a:t>
            </a:r>
          </a:p>
        </p:txBody>
      </p:sp>
      <p:pic>
        <p:nvPicPr>
          <p:cNvPr id="50" name="Grafik 49">
            <a:extLst>
              <a:ext uri="{FF2B5EF4-FFF2-40B4-BE49-F238E27FC236}">
                <a16:creationId xmlns:a16="http://schemas.microsoft.com/office/drawing/2014/main" id="{77666418-8C5D-455D-AD9C-5DD8A0B881E7}"/>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0713817" y="6022182"/>
            <a:ext cx="347215" cy="347216"/>
          </a:xfrm>
          <a:prstGeom prst="rect">
            <a:avLst/>
          </a:prstGeom>
        </p:spPr>
      </p:pic>
      <p:pic>
        <p:nvPicPr>
          <p:cNvPr id="51" name="Grafik 50">
            <a:extLst>
              <a:ext uri="{FF2B5EF4-FFF2-40B4-BE49-F238E27FC236}">
                <a16:creationId xmlns:a16="http://schemas.microsoft.com/office/drawing/2014/main" id="{D9BC2C36-14FB-442A-BAF3-D297C658B568}"/>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rot="10800000">
            <a:off x="1116217" y="6029721"/>
            <a:ext cx="341678" cy="341679"/>
          </a:xfrm>
          <a:prstGeom prst="rect">
            <a:avLst/>
          </a:prstGeom>
        </p:spPr>
      </p:pic>
      <mc:AlternateContent xmlns:mc="http://schemas.openxmlformats.org/markup-compatibility/2006" xmlns:p14="http://schemas.microsoft.com/office/powerpoint/2010/main">
        <mc:Choice Requires="p14">
          <p:contentPart p14:bwMode="auto" r:id="rId12">
            <p14:nvContentPartPr>
              <p14:cNvPr id="30" name="Freihand 29">
                <a:extLst>
                  <a:ext uri="{FF2B5EF4-FFF2-40B4-BE49-F238E27FC236}">
                    <a16:creationId xmlns:a16="http://schemas.microsoft.com/office/drawing/2014/main" id="{0AF0DAF4-62C8-4C45-8803-5BC76E9B8F17}"/>
                  </a:ext>
                </a:extLst>
              </p14:cNvPr>
              <p14:cNvContentPartPr/>
              <p14:nvPr/>
            </p14:nvContentPartPr>
            <p14:xfrm>
              <a:off x="2734209" y="3500618"/>
              <a:ext cx="2839320" cy="307274"/>
            </p14:xfrm>
          </p:contentPart>
        </mc:Choice>
        <mc:Fallback xmlns="">
          <p:pic>
            <p:nvPicPr>
              <p:cNvPr id="30" name="Freihand 29">
                <a:extLst>
                  <a:ext uri="{FF2B5EF4-FFF2-40B4-BE49-F238E27FC236}">
                    <a16:creationId xmlns:a16="http://schemas.microsoft.com/office/drawing/2014/main" id="{0AF0DAF4-62C8-4C45-8803-5BC76E9B8F17}"/>
                  </a:ext>
                </a:extLst>
              </p:cNvPr>
              <p:cNvPicPr/>
              <p:nvPr/>
            </p:nvPicPr>
            <p:blipFill>
              <a:blip r:embed="rId13"/>
              <a:stretch>
                <a:fillRect/>
              </a:stretch>
            </p:blipFill>
            <p:spPr>
              <a:xfrm>
                <a:off x="2698214" y="3428657"/>
                <a:ext cx="2910951" cy="450836"/>
              </a:xfrm>
              <a:prstGeom prst="rect">
                <a:avLst/>
              </a:prstGeom>
            </p:spPr>
          </p:pic>
        </mc:Fallback>
      </mc:AlternateContent>
      <p:pic>
        <p:nvPicPr>
          <p:cNvPr id="32" name="Grafik 31">
            <a:extLst>
              <a:ext uri="{FF2B5EF4-FFF2-40B4-BE49-F238E27FC236}">
                <a16:creationId xmlns:a16="http://schemas.microsoft.com/office/drawing/2014/main" id="{209176BD-07D6-407C-972A-A5A5C240B8FF}"/>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5556" b="88889" l="4636" r="97351">
                        <a14:foregroundMark x1="21192" y1="48148" x2="21192" y2="48148"/>
                        <a14:foregroundMark x1="32450" y1="46296" x2="32450" y2="46296"/>
                        <a14:foregroundMark x1="52318" y1="42593" x2="52318" y2="42593"/>
                        <a14:foregroundMark x1="75497" y1="25926" x2="75497" y2="25926"/>
                        <a14:foregroundMark x1="78146" y1="51852" x2="78146" y2="51852"/>
                        <a14:foregroundMark x1="80132" y1="77778" x2="80132" y2="77778"/>
                      </a14:backgroundRemoval>
                    </a14:imgEffect>
                  </a14:imgLayer>
                </a14:imgProps>
              </a:ext>
              <a:ext uri="{28A0092B-C50C-407E-A947-70E740481C1C}">
                <a14:useLocalDpi xmlns:a14="http://schemas.microsoft.com/office/drawing/2010/main"/>
              </a:ext>
            </a:extLst>
          </a:blip>
          <a:stretch>
            <a:fillRect/>
          </a:stretch>
        </p:blipFill>
        <p:spPr>
          <a:xfrm>
            <a:off x="1358568" y="711940"/>
            <a:ext cx="1317840" cy="471281"/>
          </a:xfrm>
          <a:prstGeom prst="rect">
            <a:avLst/>
          </a:prstGeom>
        </p:spPr>
      </p:pic>
      <p:sp>
        <p:nvSpPr>
          <p:cNvPr id="53" name="Rechteck 52">
            <a:extLst>
              <a:ext uri="{FF2B5EF4-FFF2-40B4-BE49-F238E27FC236}">
                <a16:creationId xmlns:a16="http://schemas.microsoft.com/office/drawing/2014/main" id="{FEAED9AA-4EA6-4091-843F-28AEB5CDCF9E}"/>
              </a:ext>
            </a:extLst>
          </p:cNvPr>
          <p:cNvSpPr/>
          <p:nvPr/>
        </p:nvSpPr>
        <p:spPr>
          <a:xfrm>
            <a:off x="2529069" y="344347"/>
            <a:ext cx="324092" cy="121534"/>
          </a:xfrm>
          <a:prstGeom prst="rect">
            <a:avLst/>
          </a:prstGeom>
          <a:solidFill>
            <a:srgbClr val="F1F3F4"/>
          </a:solidFill>
          <a:ln>
            <a:solidFill>
              <a:srgbClr val="F1F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28" descr="Benutzer">
            <a:extLst>
              <a:ext uri="{FF2B5EF4-FFF2-40B4-BE49-F238E27FC236}">
                <a16:creationId xmlns:a16="http://schemas.microsoft.com/office/drawing/2014/main" id="{5718FDAF-5E71-4BB9-BB1E-5FC449113A63}"/>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0337856" y="586781"/>
            <a:ext cx="501174" cy="496533"/>
          </a:xfrm>
          <a:prstGeom prst="rect">
            <a:avLst/>
          </a:prstGeom>
        </p:spPr>
      </p:pic>
      <p:pic>
        <p:nvPicPr>
          <p:cNvPr id="29" name="Grafik 30" descr="Lupe">
            <a:extLst>
              <a:ext uri="{FF2B5EF4-FFF2-40B4-BE49-F238E27FC236}">
                <a16:creationId xmlns:a16="http://schemas.microsoft.com/office/drawing/2014/main" id="{5E50739F-BB39-4D34-B962-6B48C15B67D9}"/>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9297657" y="586800"/>
            <a:ext cx="501174" cy="465376"/>
          </a:xfrm>
          <a:prstGeom prst="rect">
            <a:avLst/>
          </a:prstGeom>
        </p:spPr>
      </p:pic>
      <p:sp>
        <p:nvSpPr>
          <p:cNvPr id="34" name="Textfeld 33">
            <a:extLst>
              <a:ext uri="{FF2B5EF4-FFF2-40B4-BE49-F238E27FC236}">
                <a16:creationId xmlns:a16="http://schemas.microsoft.com/office/drawing/2014/main" id="{E46AB626-4DCE-C643-AA58-E3F89BF0072A}"/>
              </a:ext>
            </a:extLst>
          </p:cNvPr>
          <p:cNvSpPr txBox="1"/>
          <p:nvPr/>
        </p:nvSpPr>
        <p:spPr>
          <a:xfrm>
            <a:off x="1687139" y="1854592"/>
            <a:ext cx="2113194" cy="461665"/>
          </a:xfrm>
          <a:prstGeom prst="rect">
            <a:avLst/>
          </a:prstGeom>
          <a:solidFill>
            <a:srgbClr val="F15542"/>
          </a:solidFill>
          <a:ln>
            <a:noFill/>
          </a:ln>
        </p:spPr>
        <p:txBody>
          <a:bodyPr wrap="square" rtlCol="0">
            <a:spAutoFit/>
          </a:bodyPr>
          <a:lstStyle/>
          <a:p>
            <a:pPr algn="ctr"/>
            <a:r>
              <a:rPr lang="de-DE" sz="2400" dirty="0">
                <a:solidFill>
                  <a:schemeClr val="bg1"/>
                </a:solidFill>
                <a:latin typeface="Britannic Bold" panose="020B0903060703020204" pitchFamily="34" charset="77"/>
              </a:rPr>
              <a:t>Über uns</a:t>
            </a:r>
          </a:p>
        </p:txBody>
      </p:sp>
      <p:sp>
        <p:nvSpPr>
          <p:cNvPr id="37" name="Textfeld 36">
            <a:extLst>
              <a:ext uri="{FF2B5EF4-FFF2-40B4-BE49-F238E27FC236}">
                <a16:creationId xmlns:a16="http://schemas.microsoft.com/office/drawing/2014/main" id="{73C4B788-2107-084B-A999-9B8BFE242EF6}"/>
              </a:ext>
            </a:extLst>
          </p:cNvPr>
          <p:cNvSpPr txBox="1"/>
          <p:nvPr/>
        </p:nvSpPr>
        <p:spPr>
          <a:xfrm>
            <a:off x="10149760" y="1037908"/>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Log in</a:t>
            </a:r>
          </a:p>
        </p:txBody>
      </p:sp>
      <p:sp>
        <p:nvSpPr>
          <p:cNvPr id="52" name="Textfeld 51">
            <a:extLst>
              <a:ext uri="{FF2B5EF4-FFF2-40B4-BE49-F238E27FC236}">
                <a16:creationId xmlns:a16="http://schemas.microsoft.com/office/drawing/2014/main" id="{801B5A04-BB73-AE4F-9A4D-F8238D485F21}"/>
              </a:ext>
            </a:extLst>
          </p:cNvPr>
          <p:cNvSpPr txBox="1"/>
          <p:nvPr/>
        </p:nvSpPr>
        <p:spPr>
          <a:xfrm>
            <a:off x="9109561" y="1036800"/>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Suche</a:t>
            </a:r>
          </a:p>
        </p:txBody>
      </p:sp>
    </p:spTree>
    <p:extLst>
      <p:ext uri="{BB962C8B-B14F-4D97-AF65-F5344CB8AC3E}">
        <p14:creationId xmlns:p14="http://schemas.microsoft.com/office/powerpoint/2010/main" val="2252672502"/>
      </p:ext>
    </p:extLst>
  </p:cSld>
  <p:clrMapOvr>
    <a:masterClrMapping/>
  </p:clrMapOvr>
  <mc:AlternateContent xmlns:mc="http://schemas.openxmlformats.org/markup-compatibility/2006" xmlns:p14="http://schemas.microsoft.com/office/powerpoint/2010/main">
    <mc:Choice Requires="p14">
      <p:transition spd="slow" p14:dur="2000" advTm="8989"/>
    </mc:Choice>
    <mc:Fallback xmlns="">
      <p:transition spd="slow" advTm="8989"/>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63DD4-E7CF-4853-A96C-8E9C5850A978}"/>
              </a:ext>
            </a:extLst>
          </p:cNvPr>
          <p:cNvSpPr>
            <a:spLocks noGrp="1"/>
          </p:cNvSpPr>
          <p:nvPr>
            <p:ph type="ctrTitle"/>
          </p:nvPr>
        </p:nvSpPr>
        <p:spPr/>
        <p:txBody>
          <a:bodyPr>
            <a:normAutofit fontScale="90000"/>
          </a:bodyPr>
          <a:lstStyle/>
          <a:p>
            <a:br>
              <a:rPr lang="de-DE" dirty="0">
                <a:latin typeface="Bradley Hand ITC" panose="03070402050302030203" pitchFamily="66" charset="0"/>
              </a:rPr>
            </a:br>
            <a:r>
              <a:rPr lang="de-DE" sz="9800" dirty="0" err="1">
                <a:latin typeface="Bradley Hand ITC" panose="03070402050302030203" pitchFamily="66" charset="0"/>
              </a:rPr>
              <a:t>Coronzert</a:t>
            </a:r>
            <a:r>
              <a:rPr lang="de-DE" dirty="0">
                <a:latin typeface="Bradley Hand ITC" panose="03070402050302030203" pitchFamily="66" charset="0"/>
              </a:rPr>
              <a:t> </a:t>
            </a:r>
            <a:br>
              <a:rPr lang="de-DE" dirty="0">
                <a:latin typeface="Bradley Hand ITC" panose="03070402050302030203" pitchFamily="66" charset="0"/>
              </a:rPr>
            </a:br>
            <a:endParaRPr lang="de-DE" dirty="0">
              <a:latin typeface="Bauhaus 93" panose="04030905020B02020C02" pitchFamily="82" charset="0"/>
            </a:endParaRPr>
          </a:p>
        </p:txBody>
      </p:sp>
      <p:sp>
        <p:nvSpPr>
          <p:cNvPr id="3" name="Untertitel 2">
            <a:extLst>
              <a:ext uri="{FF2B5EF4-FFF2-40B4-BE49-F238E27FC236}">
                <a16:creationId xmlns:a16="http://schemas.microsoft.com/office/drawing/2014/main" id="{10EEF869-D696-4602-BC5C-32555E34919D}"/>
              </a:ext>
            </a:extLst>
          </p:cNvPr>
          <p:cNvSpPr>
            <a:spLocks noGrp="1"/>
          </p:cNvSpPr>
          <p:nvPr>
            <p:ph type="subTitle" idx="1"/>
          </p:nvPr>
        </p:nvSpPr>
        <p:spPr/>
        <p:txBody>
          <a:bodyPr>
            <a:normAutofit/>
          </a:bodyPr>
          <a:lstStyle/>
          <a:p>
            <a:r>
              <a:rPr lang="de-DE" sz="4800" dirty="0">
                <a:latin typeface="Bradley Hand ITC" panose="03070402050302030203" pitchFamily="66" charset="0"/>
              </a:rPr>
              <a:t>Startseite Mobilansicht</a:t>
            </a:r>
          </a:p>
        </p:txBody>
      </p:sp>
    </p:spTree>
    <p:extLst>
      <p:ext uri="{BB962C8B-B14F-4D97-AF65-F5344CB8AC3E}">
        <p14:creationId xmlns:p14="http://schemas.microsoft.com/office/powerpoint/2010/main" val="21346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 name="Rechteck 58">
            <a:extLst>
              <a:ext uri="{FF2B5EF4-FFF2-40B4-BE49-F238E27FC236}">
                <a16:creationId xmlns:a16="http://schemas.microsoft.com/office/drawing/2014/main" id="{6E053D50-3CD0-E248-9B0B-39D4E25DA50C}"/>
              </a:ext>
            </a:extLst>
          </p:cNvPr>
          <p:cNvSpPr/>
          <p:nvPr/>
        </p:nvSpPr>
        <p:spPr>
          <a:xfrm>
            <a:off x="8576645" y="4538546"/>
            <a:ext cx="2885914" cy="1349301"/>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a:extLst>
              <a:ext uri="{FF2B5EF4-FFF2-40B4-BE49-F238E27FC236}">
                <a16:creationId xmlns:a16="http://schemas.microsoft.com/office/drawing/2014/main" id="{FC2CAEBE-33D2-E144-B672-D343165B309B}"/>
              </a:ext>
            </a:extLst>
          </p:cNvPr>
          <p:cNvSpPr/>
          <p:nvPr/>
        </p:nvSpPr>
        <p:spPr>
          <a:xfrm>
            <a:off x="8627268" y="2148525"/>
            <a:ext cx="2801804" cy="2390021"/>
          </a:xfrm>
          <a:prstGeom prst="rect">
            <a:avLst/>
          </a:prstGeom>
          <a:solidFill>
            <a:srgbClr val="F155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a:extLst>
              <a:ext uri="{FF2B5EF4-FFF2-40B4-BE49-F238E27FC236}">
                <a16:creationId xmlns:a16="http://schemas.microsoft.com/office/drawing/2014/main" id="{B7E5B74A-E105-E045-B426-1DF7324A6642}"/>
              </a:ext>
            </a:extLst>
          </p:cNvPr>
          <p:cNvSpPr/>
          <p:nvPr/>
        </p:nvSpPr>
        <p:spPr>
          <a:xfrm>
            <a:off x="8627268" y="799224"/>
            <a:ext cx="2801804" cy="1349301"/>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a:extLst>
              <a:ext uri="{FF2B5EF4-FFF2-40B4-BE49-F238E27FC236}">
                <a16:creationId xmlns:a16="http://schemas.microsoft.com/office/drawing/2014/main" id="{944457F5-1724-3447-8F1C-DED686A6CEE8}"/>
              </a:ext>
            </a:extLst>
          </p:cNvPr>
          <p:cNvSpPr/>
          <p:nvPr/>
        </p:nvSpPr>
        <p:spPr>
          <a:xfrm>
            <a:off x="9023795" y="1085035"/>
            <a:ext cx="1964174" cy="80766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9" name="Grafik 38">
            <a:extLst>
              <a:ext uri="{FF2B5EF4-FFF2-40B4-BE49-F238E27FC236}">
                <a16:creationId xmlns:a16="http://schemas.microsoft.com/office/drawing/2014/main" id="{DEC5D509-DDBA-DC45-8723-773066DA976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2099"/>
          <a:stretch/>
        </p:blipFill>
        <p:spPr>
          <a:xfrm>
            <a:off x="9066779" y="1125935"/>
            <a:ext cx="552610" cy="552610"/>
          </a:xfrm>
          <a:prstGeom prst="rect">
            <a:avLst/>
          </a:prstGeom>
        </p:spPr>
      </p:pic>
      <p:sp>
        <p:nvSpPr>
          <p:cNvPr id="40" name="Textfeld 39">
            <a:extLst>
              <a:ext uri="{FF2B5EF4-FFF2-40B4-BE49-F238E27FC236}">
                <a16:creationId xmlns:a16="http://schemas.microsoft.com/office/drawing/2014/main" id="{51E8B7B5-DB06-334C-B91B-CBE09C4BE6AD}"/>
              </a:ext>
            </a:extLst>
          </p:cNvPr>
          <p:cNvSpPr txBox="1"/>
          <p:nvPr/>
        </p:nvSpPr>
        <p:spPr>
          <a:xfrm>
            <a:off x="9636848" y="1099478"/>
            <a:ext cx="752062" cy="307777"/>
          </a:xfrm>
          <a:prstGeom prst="rect">
            <a:avLst/>
          </a:prstGeom>
          <a:noFill/>
        </p:spPr>
        <p:txBody>
          <a:bodyPr wrap="square" rtlCol="0">
            <a:spAutoFit/>
          </a:bodyPr>
          <a:lstStyle/>
          <a:p>
            <a:r>
              <a:rPr lang="de-DE" sz="1400" dirty="0">
                <a:latin typeface="Britannic Bold" panose="020B0903060703020204" pitchFamily="34" charset="0"/>
              </a:rPr>
              <a:t>Tarik</a:t>
            </a:r>
          </a:p>
        </p:txBody>
      </p:sp>
      <p:sp>
        <p:nvSpPr>
          <p:cNvPr id="41" name="Textfeld 40">
            <a:extLst>
              <a:ext uri="{FF2B5EF4-FFF2-40B4-BE49-F238E27FC236}">
                <a16:creationId xmlns:a16="http://schemas.microsoft.com/office/drawing/2014/main" id="{76B3C9B3-9F3E-CA42-B3C2-45D26FFDE68B}"/>
              </a:ext>
            </a:extLst>
          </p:cNvPr>
          <p:cNvSpPr txBox="1"/>
          <p:nvPr/>
        </p:nvSpPr>
        <p:spPr>
          <a:xfrm>
            <a:off x="9572869" y="1620039"/>
            <a:ext cx="635513" cy="200055"/>
          </a:xfrm>
          <a:prstGeom prst="rect">
            <a:avLst/>
          </a:prstGeom>
          <a:noFill/>
        </p:spPr>
        <p:txBody>
          <a:bodyPr wrap="square" rtlCol="0">
            <a:spAutoFit/>
          </a:bodyPr>
          <a:lstStyle/>
          <a:p>
            <a:pPr algn="ctr"/>
            <a:r>
              <a:rPr lang="de-DE" sz="700" dirty="0">
                <a:latin typeface="Bookman Old Style" panose="02050604050505020204" pitchFamily="18" charset="0"/>
              </a:rPr>
              <a:t>Comedy</a:t>
            </a:r>
          </a:p>
        </p:txBody>
      </p:sp>
      <p:sp>
        <p:nvSpPr>
          <p:cNvPr id="42" name="Textfeld 41">
            <a:extLst>
              <a:ext uri="{FF2B5EF4-FFF2-40B4-BE49-F238E27FC236}">
                <a16:creationId xmlns:a16="http://schemas.microsoft.com/office/drawing/2014/main" id="{BCFFF009-8636-734E-B2B5-438F91DAC5A0}"/>
              </a:ext>
            </a:extLst>
          </p:cNvPr>
          <p:cNvSpPr txBox="1"/>
          <p:nvPr/>
        </p:nvSpPr>
        <p:spPr>
          <a:xfrm>
            <a:off x="9632269" y="1320352"/>
            <a:ext cx="761219" cy="307777"/>
          </a:xfrm>
          <a:prstGeom prst="rect">
            <a:avLst/>
          </a:prstGeom>
          <a:noFill/>
        </p:spPr>
        <p:txBody>
          <a:bodyPr wrap="square" rtlCol="0">
            <a:spAutoFit/>
          </a:bodyPr>
          <a:lstStyle/>
          <a:p>
            <a:r>
              <a:rPr lang="de-DE" sz="700" dirty="0" err="1">
                <a:latin typeface="Bookman Old Style" panose="02050604050505020204" pitchFamily="18" charset="0"/>
              </a:rPr>
              <a:t>Poetry</a:t>
            </a:r>
            <a:r>
              <a:rPr lang="de-DE" sz="700" dirty="0">
                <a:latin typeface="Bookman Old Style" panose="02050604050505020204" pitchFamily="18" charset="0"/>
              </a:rPr>
              <a:t> </a:t>
            </a:r>
            <a:r>
              <a:rPr lang="de-DE" sz="700" dirty="0" err="1">
                <a:latin typeface="Bookman Old Style" panose="02050604050505020204" pitchFamily="18" charset="0"/>
              </a:rPr>
              <a:t>Slamer</a:t>
            </a:r>
            <a:endParaRPr lang="de-DE" sz="700" dirty="0">
              <a:latin typeface="Bookman Old Style" panose="02050604050505020204" pitchFamily="18" charset="0"/>
            </a:endParaRPr>
          </a:p>
        </p:txBody>
      </p:sp>
      <p:sp>
        <p:nvSpPr>
          <p:cNvPr id="43" name="Rechteck 42">
            <a:extLst>
              <a:ext uri="{FF2B5EF4-FFF2-40B4-BE49-F238E27FC236}">
                <a16:creationId xmlns:a16="http://schemas.microsoft.com/office/drawing/2014/main" id="{1160744C-9F47-B549-BE7E-5C0F024ACCD4}"/>
              </a:ext>
            </a:extLst>
          </p:cNvPr>
          <p:cNvSpPr/>
          <p:nvPr/>
        </p:nvSpPr>
        <p:spPr>
          <a:xfrm>
            <a:off x="10431558" y="1141944"/>
            <a:ext cx="504235" cy="491355"/>
          </a:xfrm>
          <a:prstGeom prst="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Textfeld 43">
            <a:extLst>
              <a:ext uri="{FF2B5EF4-FFF2-40B4-BE49-F238E27FC236}">
                <a16:creationId xmlns:a16="http://schemas.microsoft.com/office/drawing/2014/main" id="{21FBB78D-D0E3-B04B-A5FA-F35EE6132833}"/>
              </a:ext>
            </a:extLst>
          </p:cNvPr>
          <p:cNvSpPr txBox="1"/>
          <p:nvPr/>
        </p:nvSpPr>
        <p:spPr>
          <a:xfrm>
            <a:off x="10383954" y="1146562"/>
            <a:ext cx="638252" cy="523220"/>
          </a:xfrm>
          <a:prstGeom prst="rect">
            <a:avLst/>
          </a:prstGeom>
          <a:noFill/>
        </p:spPr>
        <p:txBody>
          <a:bodyPr wrap="square" rtlCol="0" anchor="t">
            <a:spAutoFit/>
          </a:bodyPr>
          <a:lstStyle/>
          <a:p>
            <a:pPr algn="ctr"/>
            <a:r>
              <a:rPr lang="de-DE" sz="700" b="1" dirty="0">
                <a:solidFill>
                  <a:schemeClr val="tx1">
                    <a:lumMod val="95000"/>
                    <a:lumOff val="5000"/>
                  </a:schemeClr>
                </a:solidFill>
                <a:latin typeface="Bookman Old Style"/>
              </a:rPr>
              <a:t>Konzert</a:t>
            </a:r>
            <a:br>
              <a:rPr lang="de-DE" sz="700" b="1" dirty="0">
                <a:latin typeface="Bookman Old Style" panose="02050604050505020204" pitchFamily="18" charset="0"/>
              </a:rPr>
            </a:br>
            <a:r>
              <a:rPr lang="de-DE" sz="700" b="1" dirty="0">
                <a:solidFill>
                  <a:schemeClr val="tx1">
                    <a:lumMod val="95000"/>
                    <a:lumOff val="5000"/>
                  </a:schemeClr>
                </a:solidFill>
                <a:latin typeface="Bookman Old Style"/>
              </a:rPr>
              <a:t>28.03.20</a:t>
            </a:r>
            <a:endParaRPr lang="de-DE" sz="700" dirty="0">
              <a:solidFill>
                <a:schemeClr val="tx1">
                  <a:lumMod val="95000"/>
                  <a:lumOff val="5000"/>
                </a:schemeClr>
              </a:solidFill>
              <a:latin typeface="Bookman Old Style"/>
            </a:endParaRPr>
          </a:p>
          <a:p>
            <a:pPr algn="ctr"/>
            <a:r>
              <a:rPr lang="de-DE" sz="700" b="1" dirty="0">
                <a:solidFill>
                  <a:schemeClr val="tx1">
                    <a:lumMod val="95000"/>
                    <a:lumOff val="5000"/>
                  </a:schemeClr>
                </a:solidFill>
                <a:latin typeface="Bookman Old Style"/>
              </a:rPr>
              <a:t>19 Uhr</a:t>
            </a:r>
          </a:p>
          <a:p>
            <a:pPr algn="ctr"/>
            <a:r>
              <a:rPr lang="de-DE" sz="700" b="1" dirty="0">
                <a:solidFill>
                  <a:schemeClr val="tx1">
                    <a:lumMod val="95000"/>
                    <a:lumOff val="5000"/>
                  </a:schemeClr>
                </a:solidFill>
                <a:latin typeface="Bookman Old Style"/>
              </a:rPr>
              <a:t>8€</a:t>
            </a:r>
          </a:p>
        </p:txBody>
      </p:sp>
      <p:pic>
        <p:nvPicPr>
          <p:cNvPr id="45" name="Grafik 44">
            <a:extLst>
              <a:ext uri="{FF2B5EF4-FFF2-40B4-BE49-F238E27FC236}">
                <a16:creationId xmlns:a16="http://schemas.microsoft.com/office/drawing/2014/main" id="{6716006A-17A4-D847-AA34-4276363AB31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0800000">
            <a:off x="8708156" y="1387622"/>
            <a:ext cx="282159" cy="282160"/>
          </a:xfrm>
          <a:prstGeom prst="rect">
            <a:avLst/>
          </a:prstGeom>
        </p:spPr>
      </p:pic>
      <p:pic>
        <p:nvPicPr>
          <p:cNvPr id="46" name="Grafik 45">
            <a:extLst>
              <a:ext uri="{FF2B5EF4-FFF2-40B4-BE49-F238E27FC236}">
                <a16:creationId xmlns:a16="http://schemas.microsoft.com/office/drawing/2014/main" id="{76EE9105-BE5D-1D43-8595-99261498C19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010412" y="1368000"/>
            <a:ext cx="282159" cy="282160"/>
          </a:xfrm>
          <a:prstGeom prst="rect">
            <a:avLst/>
          </a:prstGeom>
        </p:spPr>
      </p:pic>
      <p:sp>
        <p:nvSpPr>
          <p:cNvPr id="47" name="Rechteck: diagonal liegende Ecken abgeschnitten 26">
            <a:extLst>
              <a:ext uri="{FF2B5EF4-FFF2-40B4-BE49-F238E27FC236}">
                <a16:creationId xmlns:a16="http://schemas.microsoft.com/office/drawing/2014/main" id="{EB0DFD99-D76C-8042-922A-4680EE222970}"/>
              </a:ext>
            </a:extLst>
          </p:cNvPr>
          <p:cNvSpPr/>
          <p:nvPr/>
        </p:nvSpPr>
        <p:spPr>
          <a:xfrm>
            <a:off x="10133273" y="1659055"/>
            <a:ext cx="810717" cy="211446"/>
          </a:xfrm>
          <a:prstGeom prst="snip2Diag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latin typeface="Britannic Bold" panose="020B0903060703020204" pitchFamily="34" charset="77"/>
              </a:rPr>
              <a:t>Ticket</a:t>
            </a:r>
          </a:p>
        </p:txBody>
      </p:sp>
      <p:sp>
        <p:nvSpPr>
          <p:cNvPr id="35" name="Rechteck 34">
            <a:extLst>
              <a:ext uri="{FF2B5EF4-FFF2-40B4-BE49-F238E27FC236}">
                <a16:creationId xmlns:a16="http://schemas.microsoft.com/office/drawing/2014/main" id="{AFB6B061-74DF-4B43-91C5-7A6934A9B5A7}"/>
              </a:ext>
            </a:extLst>
          </p:cNvPr>
          <p:cNvSpPr/>
          <p:nvPr/>
        </p:nvSpPr>
        <p:spPr>
          <a:xfrm>
            <a:off x="2040673" y="5464098"/>
            <a:ext cx="2801804" cy="524107"/>
          </a:xfrm>
          <a:prstGeom prst="rect">
            <a:avLst/>
          </a:prstGeom>
          <a:solidFill>
            <a:srgbClr val="F155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0" name="Grafik 59" descr="Ein Bild, das Foto, Person, sitzend, Gruppe enthält.&#10;&#10;Automatisch generierte Beschreibung">
            <a:extLst>
              <a:ext uri="{FF2B5EF4-FFF2-40B4-BE49-F238E27FC236}">
                <a16:creationId xmlns:a16="http://schemas.microsoft.com/office/drawing/2014/main" id="{7CA02A13-7F06-E049-BF96-D169E2857D51}"/>
              </a:ext>
            </a:extLst>
          </p:cNvPr>
          <p:cNvPicPr>
            <a:picLocks noChangeAspect="1"/>
          </p:cNvPicPr>
          <p:nvPr/>
        </p:nvPicPr>
        <p:blipFill>
          <a:blip r:embed="rId4" cstate="screen">
            <a:alphaModFix amt="75000"/>
            <a:extLst>
              <a:ext uri="{28A0092B-C50C-407E-A947-70E740481C1C}">
                <a14:useLocalDpi xmlns:a14="http://schemas.microsoft.com/office/drawing/2010/main"/>
              </a:ext>
            </a:extLst>
          </a:blip>
          <a:stretch>
            <a:fillRect/>
          </a:stretch>
        </p:blipFill>
        <p:spPr>
          <a:xfrm>
            <a:off x="8748765" y="4592581"/>
            <a:ext cx="2593098" cy="1728732"/>
          </a:xfrm>
          <a:prstGeom prst="rect">
            <a:avLst/>
          </a:prstGeom>
          <a:effectLst>
            <a:softEdge rad="152400"/>
          </a:effectLst>
        </p:spPr>
      </p:pic>
      <p:sp>
        <p:nvSpPr>
          <p:cNvPr id="61" name="Rechteck 60">
            <a:extLst>
              <a:ext uri="{FF2B5EF4-FFF2-40B4-BE49-F238E27FC236}">
                <a16:creationId xmlns:a16="http://schemas.microsoft.com/office/drawing/2014/main" id="{BCCF6171-12A7-6448-BA43-6F04CD4AEF2C}"/>
              </a:ext>
            </a:extLst>
          </p:cNvPr>
          <p:cNvSpPr/>
          <p:nvPr/>
        </p:nvSpPr>
        <p:spPr>
          <a:xfrm>
            <a:off x="8783593" y="4788001"/>
            <a:ext cx="2512713" cy="1743476"/>
          </a:xfrm>
          <a:prstGeom prst="rect">
            <a:avLst/>
          </a:prstGeom>
          <a:solidFill>
            <a:srgbClr val="01035C">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17503AB2-B9F4-AF47-B220-CA0E6C32B909}"/>
              </a:ext>
            </a:extLst>
          </p:cNvPr>
          <p:cNvSpPr/>
          <p:nvPr/>
        </p:nvSpPr>
        <p:spPr>
          <a:xfrm>
            <a:off x="2040673" y="4114797"/>
            <a:ext cx="2801804" cy="1349301"/>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48BC6782-8A78-3444-B615-79EB8B012A55}"/>
              </a:ext>
            </a:extLst>
          </p:cNvPr>
          <p:cNvSpPr/>
          <p:nvPr/>
        </p:nvSpPr>
        <p:spPr>
          <a:xfrm>
            <a:off x="1817649" y="1530774"/>
            <a:ext cx="3200400" cy="2584023"/>
          </a:xfrm>
          <a:prstGeom prst="rect">
            <a:avLst/>
          </a:prstGeom>
          <a:solidFill>
            <a:srgbClr val="F155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E010EE43-5DCD-5E4B-8018-3AD0ECA4C1A2}"/>
              </a:ext>
            </a:extLst>
          </p:cNvPr>
          <p:cNvSpPr/>
          <p:nvPr/>
        </p:nvSpPr>
        <p:spPr>
          <a:xfrm>
            <a:off x="2040673" y="1052175"/>
            <a:ext cx="2801804" cy="471281"/>
          </a:xfrm>
          <a:prstGeom prst="rect">
            <a:avLst/>
          </a:prstGeom>
          <a:solidFill>
            <a:srgbClr val="0004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4" descr="Smartphone">
            <a:extLst>
              <a:ext uri="{FF2B5EF4-FFF2-40B4-BE49-F238E27FC236}">
                <a16:creationId xmlns:a16="http://schemas.microsoft.com/office/drawing/2014/main" id="{63B17C28-4166-EE48-A3D8-721F0E1AE8FD}"/>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37533" y="-105938"/>
            <a:ext cx="7081025" cy="7081025"/>
          </a:xfrm>
          <a:prstGeom prst="rect">
            <a:avLst/>
          </a:prstGeom>
        </p:spPr>
      </p:pic>
      <p:sp>
        <p:nvSpPr>
          <p:cNvPr id="8" name="Textfeld 7">
            <a:extLst>
              <a:ext uri="{FF2B5EF4-FFF2-40B4-BE49-F238E27FC236}">
                <a16:creationId xmlns:a16="http://schemas.microsoft.com/office/drawing/2014/main" id="{10F853DB-5AC3-0147-8EE2-35C7EDA0D0DD}"/>
              </a:ext>
            </a:extLst>
          </p:cNvPr>
          <p:cNvSpPr txBox="1"/>
          <p:nvPr/>
        </p:nvSpPr>
        <p:spPr>
          <a:xfrm>
            <a:off x="2895422" y="1150219"/>
            <a:ext cx="1015113" cy="261610"/>
          </a:xfrm>
          <a:prstGeom prst="rect">
            <a:avLst/>
          </a:prstGeom>
          <a:noFill/>
        </p:spPr>
        <p:txBody>
          <a:bodyPr wrap="square" rtlCol="0" anchor="t">
            <a:spAutoFit/>
          </a:bodyPr>
          <a:lstStyle/>
          <a:p>
            <a:pPr algn="ctr"/>
            <a:r>
              <a:rPr lang="de-DE" sz="1100" b="1" dirty="0" err="1">
                <a:solidFill>
                  <a:schemeClr val="bg1"/>
                </a:solidFill>
                <a:latin typeface="Britannic Bold"/>
              </a:rPr>
              <a:t>Coronzert</a:t>
            </a:r>
            <a:endParaRPr lang="de-DE" sz="1100" b="1" dirty="0">
              <a:solidFill>
                <a:schemeClr val="bg1"/>
              </a:solidFill>
              <a:latin typeface="Britannic Bold"/>
            </a:endParaRPr>
          </a:p>
        </p:txBody>
      </p:sp>
      <p:pic>
        <p:nvPicPr>
          <p:cNvPr id="11" name="Grafik 28" descr="Benutzer">
            <a:extLst>
              <a:ext uri="{FF2B5EF4-FFF2-40B4-BE49-F238E27FC236}">
                <a16:creationId xmlns:a16="http://schemas.microsoft.com/office/drawing/2014/main" id="{3025408E-EDB4-BC45-8868-FAEAE4B10971}"/>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274771" y="1084633"/>
            <a:ext cx="423142" cy="419224"/>
          </a:xfrm>
          <a:prstGeom prst="rect">
            <a:avLst/>
          </a:prstGeom>
        </p:spPr>
      </p:pic>
      <p:pic>
        <p:nvPicPr>
          <p:cNvPr id="12" name="Grafik 30" descr="Lupe">
            <a:extLst>
              <a:ext uri="{FF2B5EF4-FFF2-40B4-BE49-F238E27FC236}">
                <a16:creationId xmlns:a16="http://schemas.microsoft.com/office/drawing/2014/main" id="{94FBF7BB-B631-AF40-9DF7-AC6711A50FA9}"/>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3875651" y="1147212"/>
            <a:ext cx="316688" cy="294067"/>
          </a:xfrm>
          <a:prstGeom prst="rect">
            <a:avLst/>
          </a:prstGeom>
        </p:spPr>
      </p:pic>
      <p:cxnSp>
        <p:nvCxnSpPr>
          <p:cNvPr id="16" name="Gerade Verbindung 15">
            <a:extLst>
              <a:ext uri="{FF2B5EF4-FFF2-40B4-BE49-F238E27FC236}">
                <a16:creationId xmlns:a16="http://schemas.microsoft.com/office/drawing/2014/main" id="{D9F9BFDC-4E9A-1F41-9C03-9D07120EA1D1}"/>
              </a:ext>
            </a:extLst>
          </p:cNvPr>
          <p:cNvCxnSpPr/>
          <p:nvPr/>
        </p:nvCxnSpPr>
        <p:spPr>
          <a:xfrm>
            <a:off x="2185639" y="1175299"/>
            <a:ext cx="252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35ACC32E-232B-A046-916A-10B0E398AA57}"/>
              </a:ext>
            </a:extLst>
          </p:cNvPr>
          <p:cNvCxnSpPr/>
          <p:nvPr/>
        </p:nvCxnSpPr>
        <p:spPr>
          <a:xfrm>
            <a:off x="2185200" y="1294246"/>
            <a:ext cx="252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Gerade Verbindung 17">
            <a:extLst>
              <a:ext uri="{FF2B5EF4-FFF2-40B4-BE49-F238E27FC236}">
                <a16:creationId xmlns:a16="http://schemas.microsoft.com/office/drawing/2014/main" id="{4FC287EF-28DA-524A-8D3C-940B94DC60BE}"/>
              </a:ext>
            </a:extLst>
          </p:cNvPr>
          <p:cNvCxnSpPr/>
          <p:nvPr/>
        </p:nvCxnSpPr>
        <p:spPr>
          <a:xfrm>
            <a:off x="2185200" y="1413193"/>
            <a:ext cx="252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fik 18" descr="Ein Bild, das Person, stehend, darstellend, draußen enthält.&#10;&#10;Automatisch generierte Beschreibung">
            <a:extLst>
              <a:ext uri="{FF2B5EF4-FFF2-40B4-BE49-F238E27FC236}">
                <a16:creationId xmlns:a16="http://schemas.microsoft.com/office/drawing/2014/main" id="{2C82867D-E2ED-654A-8971-8C06084BED61}"/>
              </a:ext>
            </a:extLst>
          </p:cNvPr>
          <p:cNvPicPr>
            <a:picLocks noChangeAspect="1"/>
          </p:cNvPicPr>
          <p:nvPr/>
        </p:nvPicPr>
        <p:blipFill>
          <a:blip r:embed="rId11" cstate="screen">
            <a:alphaModFix amt="70000"/>
            <a:extLst>
              <a:ext uri="{28A0092B-C50C-407E-A947-70E740481C1C}">
                <a14:useLocalDpi xmlns:a14="http://schemas.microsoft.com/office/drawing/2010/main"/>
              </a:ext>
            </a:extLst>
          </a:blip>
          <a:stretch>
            <a:fillRect/>
          </a:stretch>
        </p:blipFill>
        <p:spPr>
          <a:xfrm>
            <a:off x="2093456" y="1857485"/>
            <a:ext cx="2604457" cy="1971502"/>
          </a:xfrm>
          <a:prstGeom prst="rect">
            <a:avLst/>
          </a:prstGeom>
          <a:effectLst>
            <a:outerShdw blurRad="50800" dist="50800" dir="5400000" sx="1000" sy="1000" algn="ctr" rotWithShape="0">
              <a:srgbClr val="000000">
                <a:alpha val="43137"/>
              </a:srgbClr>
            </a:outerShdw>
            <a:softEdge rad="152400"/>
          </a:effectLst>
        </p:spPr>
      </p:pic>
      <p:sp>
        <p:nvSpPr>
          <p:cNvPr id="21" name="Rechteck 20">
            <a:extLst>
              <a:ext uri="{FF2B5EF4-FFF2-40B4-BE49-F238E27FC236}">
                <a16:creationId xmlns:a16="http://schemas.microsoft.com/office/drawing/2014/main" id="{C54C4199-292A-D649-B0CF-AD61288A0591}"/>
              </a:ext>
            </a:extLst>
          </p:cNvPr>
          <p:cNvSpPr/>
          <p:nvPr/>
        </p:nvSpPr>
        <p:spPr>
          <a:xfrm>
            <a:off x="2151747" y="1839951"/>
            <a:ext cx="2512713" cy="2074127"/>
          </a:xfrm>
          <a:prstGeom prst="rect">
            <a:avLst/>
          </a:prstGeom>
          <a:solidFill>
            <a:srgbClr val="F15542">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5032BFC4-0405-EE4A-8FB9-1D0485A89974}"/>
              </a:ext>
            </a:extLst>
          </p:cNvPr>
          <p:cNvSpPr/>
          <p:nvPr/>
        </p:nvSpPr>
        <p:spPr>
          <a:xfrm>
            <a:off x="2341757" y="1706137"/>
            <a:ext cx="949420" cy="278780"/>
          </a:xfrm>
          <a:prstGeom prst="rect">
            <a:avLst/>
          </a:prstGeom>
          <a:solidFill>
            <a:srgbClr val="F155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latin typeface="Britannic Bold" panose="020B0903060703020204" pitchFamily="34" charset="77"/>
              </a:rPr>
              <a:t>Über uns</a:t>
            </a:r>
          </a:p>
        </p:txBody>
      </p:sp>
      <p:sp>
        <p:nvSpPr>
          <p:cNvPr id="63" name="Textfeld 62">
            <a:extLst>
              <a:ext uri="{FF2B5EF4-FFF2-40B4-BE49-F238E27FC236}">
                <a16:creationId xmlns:a16="http://schemas.microsoft.com/office/drawing/2014/main" id="{71F7BF2F-E8DF-1A4A-A9A5-F6701F0B9A91}"/>
              </a:ext>
            </a:extLst>
          </p:cNvPr>
          <p:cNvSpPr txBox="1"/>
          <p:nvPr/>
        </p:nvSpPr>
        <p:spPr>
          <a:xfrm>
            <a:off x="8972271" y="5017288"/>
            <a:ext cx="2252545" cy="1569660"/>
          </a:xfrm>
          <a:prstGeom prst="rect">
            <a:avLst/>
          </a:prstGeom>
          <a:noFill/>
        </p:spPr>
        <p:txBody>
          <a:bodyPr wrap="square" rtlCol="0">
            <a:spAutoFit/>
          </a:bodyPr>
          <a:lstStyle/>
          <a:p>
            <a:pPr algn="ctr"/>
            <a:r>
              <a:rPr lang="de-DE" sz="800" dirty="0">
                <a:solidFill>
                  <a:schemeClr val="bg1">
                    <a:alpha val="85000"/>
                  </a:schemeClr>
                </a:solidFill>
                <a:latin typeface="Helvetica" pitchFamily="2" charset="0"/>
                <a:cs typeface="Arabic Typesetting"/>
              </a:rPr>
              <a:t>Wir kommen alle drei nicht aus der Kunst- und Kulturbranche, sehen aber großen Handlungsbedarf bei kleinen </a:t>
            </a:r>
            <a:r>
              <a:rPr lang="de-DE" sz="800" b="1" dirty="0">
                <a:solidFill>
                  <a:schemeClr val="bg1">
                    <a:alpha val="85000"/>
                  </a:schemeClr>
                </a:solidFill>
                <a:latin typeface="Helvetica" pitchFamily="2" charset="0"/>
                <a:cs typeface="Arabic Typesetting"/>
              </a:rPr>
              <a:t>Künstlern</a:t>
            </a:r>
            <a:r>
              <a:rPr lang="de-DE" sz="800" dirty="0">
                <a:solidFill>
                  <a:schemeClr val="bg1">
                    <a:alpha val="85000"/>
                  </a:schemeClr>
                </a:solidFill>
                <a:latin typeface="Helvetica" pitchFamily="2" charset="0"/>
                <a:cs typeface="Arabic Typesetting"/>
              </a:rPr>
              <a:t>, die von lokalen oder kleineren </a:t>
            </a:r>
            <a:r>
              <a:rPr lang="de-DE" sz="800" b="1" dirty="0">
                <a:solidFill>
                  <a:schemeClr val="bg1">
                    <a:alpha val="85000"/>
                  </a:schemeClr>
                </a:solidFill>
                <a:latin typeface="Helvetica" pitchFamily="2" charset="0"/>
                <a:cs typeface="Arabic Typesetting"/>
              </a:rPr>
              <a:t>Auftritten</a:t>
            </a:r>
            <a:r>
              <a:rPr lang="de-DE" sz="800" dirty="0">
                <a:solidFill>
                  <a:schemeClr val="bg1">
                    <a:alpha val="85000"/>
                  </a:schemeClr>
                </a:solidFill>
                <a:latin typeface="Helvetica" pitchFamily="2" charset="0"/>
                <a:cs typeface="Arabic Typesetting"/>
              </a:rPr>
              <a:t> leben: Wir haben diese Plattform geschaffen, auf der Konzerte aus dem </a:t>
            </a:r>
            <a:r>
              <a:rPr lang="de-DE" sz="800" b="1" dirty="0">
                <a:solidFill>
                  <a:schemeClr val="bg1">
                    <a:alpha val="85000"/>
                  </a:schemeClr>
                </a:solidFill>
                <a:latin typeface="Helvetica" pitchFamily="2" charset="0"/>
                <a:cs typeface="Arabic Typesetting"/>
              </a:rPr>
              <a:t>Wohnzimmer</a:t>
            </a:r>
            <a:r>
              <a:rPr lang="de-DE" sz="800" dirty="0">
                <a:solidFill>
                  <a:schemeClr val="bg1">
                    <a:alpha val="85000"/>
                  </a:schemeClr>
                </a:solidFill>
                <a:latin typeface="Helvetica" pitchFamily="2" charset="0"/>
                <a:cs typeface="Arabic Typesetting"/>
              </a:rPr>
              <a:t> der Künstler in das eure </a:t>
            </a:r>
            <a:r>
              <a:rPr lang="de-DE" sz="800" dirty="0" err="1">
                <a:solidFill>
                  <a:schemeClr val="bg1">
                    <a:alpha val="85000"/>
                  </a:schemeClr>
                </a:solidFill>
                <a:latin typeface="Helvetica" pitchFamily="2" charset="0"/>
                <a:cs typeface="Arabic Typesetting"/>
              </a:rPr>
              <a:t>gestreamt</a:t>
            </a:r>
            <a:r>
              <a:rPr lang="de-DE" sz="800" dirty="0">
                <a:solidFill>
                  <a:schemeClr val="bg1">
                    <a:alpha val="85000"/>
                  </a:schemeClr>
                </a:solidFill>
                <a:latin typeface="Helvetica" pitchFamily="2" charset="0"/>
                <a:cs typeface="Arabic Typesetting"/>
              </a:rPr>
              <a:t> werden. So können digitale </a:t>
            </a:r>
            <a:r>
              <a:rPr lang="de-DE" sz="800" b="1" dirty="0">
                <a:solidFill>
                  <a:schemeClr val="bg1">
                    <a:alpha val="85000"/>
                  </a:schemeClr>
                </a:solidFill>
                <a:latin typeface="Helvetica" pitchFamily="2" charset="0"/>
                <a:cs typeface="Arabic Typesetting"/>
              </a:rPr>
              <a:t>Tickets</a:t>
            </a:r>
            <a:r>
              <a:rPr lang="de-DE" sz="800" dirty="0">
                <a:solidFill>
                  <a:schemeClr val="bg1">
                    <a:alpha val="85000"/>
                  </a:schemeClr>
                </a:solidFill>
                <a:latin typeface="Helvetica" pitchFamily="2" charset="0"/>
                <a:cs typeface="Arabic Typesetting"/>
              </a:rPr>
              <a:t> für diese Streams vorab von den Fans der kleineren Künstler und Bands </a:t>
            </a:r>
            <a:r>
              <a:rPr lang="de-DE" sz="800" b="1" dirty="0">
                <a:solidFill>
                  <a:schemeClr val="bg1">
                    <a:alpha val="85000"/>
                  </a:schemeClr>
                </a:solidFill>
                <a:latin typeface="Helvetica" pitchFamily="2" charset="0"/>
                <a:cs typeface="Arabic Typesetting"/>
              </a:rPr>
              <a:t>gekauft</a:t>
            </a:r>
            <a:r>
              <a:rPr lang="de-DE" sz="800" dirty="0">
                <a:solidFill>
                  <a:schemeClr val="bg1">
                    <a:alpha val="85000"/>
                  </a:schemeClr>
                </a:solidFill>
                <a:latin typeface="Helvetica" pitchFamily="2" charset="0"/>
                <a:cs typeface="Arabic Typesetting"/>
              </a:rPr>
              <a:t> oder während des Streams ein beliebiger Betrag </a:t>
            </a:r>
            <a:r>
              <a:rPr lang="de-DE" sz="800" b="1" dirty="0">
                <a:solidFill>
                  <a:schemeClr val="bg1">
                    <a:alpha val="85000"/>
                  </a:schemeClr>
                </a:solidFill>
                <a:latin typeface="Helvetica" pitchFamily="2" charset="0"/>
                <a:cs typeface="Arabic Typesetting"/>
              </a:rPr>
              <a:t>gespendet</a:t>
            </a:r>
            <a:r>
              <a:rPr lang="de-DE" sz="800" dirty="0">
                <a:solidFill>
                  <a:schemeClr val="bg1">
                    <a:alpha val="85000"/>
                  </a:schemeClr>
                </a:solidFill>
                <a:latin typeface="Helvetica" pitchFamily="2" charset="0"/>
                <a:cs typeface="Arabic Typesetting"/>
              </a:rPr>
              <a:t> werden.</a:t>
            </a:r>
          </a:p>
        </p:txBody>
      </p:sp>
      <p:sp>
        <p:nvSpPr>
          <p:cNvPr id="23" name="Textfeld 22">
            <a:extLst>
              <a:ext uri="{FF2B5EF4-FFF2-40B4-BE49-F238E27FC236}">
                <a16:creationId xmlns:a16="http://schemas.microsoft.com/office/drawing/2014/main" id="{7DA380AC-BA36-EC4E-A86E-37D28AD98E31}"/>
              </a:ext>
            </a:extLst>
          </p:cNvPr>
          <p:cNvSpPr txBox="1"/>
          <p:nvPr/>
        </p:nvSpPr>
        <p:spPr>
          <a:xfrm>
            <a:off x="2315283" y="2118731"/>
            <a:ext cx="2252545" cy="1569660"/>
          </a:xfrm>
          <a:prstGeom prst="rect">
            <a:avLst/>
          </a:prstGeom>
          <a:noFill/>
        </p:spPr>
        <p:txBody>
          <a:bodyPr wrap="square" rtlCol="0">
            <a:spAutoFit/>
          </a:bodyPr>
          <a:lstStyle/>
          <a:p>
            <a:pPr algn="ctr"/>
            <a:r>
              <a:rPr lang="de-DE" sz="800" dirty="0">
                <a:solidFill>
                  <a:schemeClr val="bg1">
                    <a:alpha val="85000"/>
                  </a:schemeClr>
                </a:solidFill>
                <a:latin typeface="Helvetica" pitchFamily="2" charset="0"/>
                <a:cs typeface="Arabic Typesetting"/>
              </a:rPr>
              <a:t>Wir kommen alle drei nicht aus der Kunst- und Kulturbranche, sehen aber großen Handlungsbedarf bei kleinen </a:t>
            </a:r>
            <a:r>
              <a:rPr lang="de-DE" sz="800" b="1" dirty="0">
                <a:solidFill>
                  <a:schemeClr val="bg1">
                    <a:alpha val="85000"/>
                  </a:schemeClr>
                </a:solidFill>
                <a:latin typeface="Helvetica" pitchFamily="2" charset="0"/>
                <a:cs typeface="Arabic Typesetting"/>
              </a:rPr>
              <a:t>Künstlern</a:t>
            </a:r>
            <a:r>
              <a:rPr lang="de-DE" sz="800" dirty="0">
                <a:solidFill>
                  <a:schemeClr val="bg1">
                    <a:alpha val="85000"/>
                  </a:schemeClr>
                </a:solidFill>
                <a:latin typeface="Helvetica" pitchFamily="2" charset="0"/>
                <a:cs typeface="Arabic Typesetting"/>
              </a:rPr>
              <a:t>, die von lokalen oder kleineren </a:t>
            </a:r>
            <a:r>
              <a:rPr lang="de-DE" sz="800" b="1" dirty="0">
                <a:solidFill>
                  <a:schemeClr val="bg1">
                    <a:alpha val="85000"/>
                  </a:schemeClr>
                </a:solidFill>
                <a:latin typeface="Helvetica" pitchFamily="2" charset="0"/>
                <a:cs typeface="Arabic Typesetting"/>
              </a:rPr>
              <a:t>Auftritten</a:t>
            </a:r>
            <a:r>
              <a:rPr lang="de-DE" sz="800" dirty="0">
                <a:solidFill>
                  <a:schemeClr val="bg1">
                    <a:alpha val="85000"/>
                  </a:schemeClr>
                </a:solidFill>
                <a:latin typeface="Helvetica" pitchFamily="2" charset="0"/>
                <a:cs typeface="Arabic Typesetting"/>
              </a:rPr>
              <a:t> leben: Wir haben diese Plattform geschaffen, auf der Konzerte aus dem </a:t>
            </a:r>
            <a:r>
              <a:rPr lang="de-DE" sz="800" b="1" dirty="0">
                <a:solidFill>
                  <a:schemeClr val="bg1">
                    <a:alpha val="85000"/>
                  </a:schemeClr>
                </a:solidFill>
                <a:latin typeface="Helvetica" pitchFamily="2" charset="0"/>
                <a:cs typeface="Arabic Typesetting"/>
              </a:rPr>
              <a:t>Wohnzimmer</a:t>
            </a:r>
            <a:r>
              <a:rPr lang="de-DE" sz="800" dirty="0">
                <a:solidFill>
                  <a:schemeClr val="bg1">
                    <a:alpha val="85000"/>
                  </a:schemeClr>
                </a:solidFill>
                <a:latin typeface="Helvetica" pitchFamily="2" charset="0"/>
                <a:cs typeface="Arabic Typesetting"/>
              </a:rPr>
              <a:t> der Künstler in das eure </a:t>
            </a:r>
            <a:r>
              <a:rPr lang="de-DE" sz="800" dirty="0" err="1">
                <a:solidFill>
                  <a:schemeClr val="bg1">
                    <a:alpha val="85000"/>
                  </a:schemeClr>
                </a:solidFill>
                <a:latin typeface="Helvetica" pitchFamily="2" charset="0"/>
                <a:cs typeface="Arabic Typesetting"/>
              </a:rPr>
              <a:t>gestreamt</a:t>
            </a:r>
            <a:r>
              <a:rPr lang="de-DE" sz="800" dirty="0">
                <a:solidFill>
                  <a:schemeClr val="bg1">
                    <a:alpha val="85000"/>
                  </a:schemeClr>
                </a:solidFill>
                <a:latin typeface="Helvetica" pitchFamily="2" charset="0"/>
                <a:cs typeface="Arabic Typesetting"/>
              </a:rPr>
              <a:t> werden. So können digitale </a:t>
            </a:r>
            <a:r>
              <a:rPr lang="de-DE" sz="800" b="1" dirty="0">
                <a:solidFill>
                  <a:schemeClr val="bg1">
                    <a:alpha val="85000"/>
                  </a:schemeClr>
                </a:solidFill>
                <a:latin typeface="Helvetica" pitchFamily="2" charset="0"/>
                <a:cs typeface="Arabic Typesetting"/>
              </a:rPr>
              <a:t>Tickets</a:t>
            </a:r>
            <a:r>
              <a:rPr lang="de-DE" sz="800" dirty="0">
                <a:solidFill>
                  <a:schemeClr val="bg1">
                    <a:alpha val="85000"/>
                  </a:schemeClr>
                </a:solidFill>
                <a:latin typeface="Helvetica" pitchFamily="2" charset="0"/>
                <a:cs typeface="Arabic Typesetting"/>
              </a:rPr>
              <a:t> für diese Streams vorab von den Fans der kleineren Künstler und Bands </a:t>
            </a:r>
            <a:r>
              <a:rPr lang="de-DE" sz="800" b="1" dirty="0">
                <a:solidFill>
                  <a:schemeClr val="bg1">
                    <a:alpha val="85000"/>
                  </a:schemeClr>
                </a:solidFill>
                <a:latin typeface="Helvetica" pitchFamily="2" charset="0"/>
                <a:cs typeface="Arabic Typesetting"/>
              </a:rPr>
              <a:t>gekauft</a:t>
            </a:r>
            <a:r>
              <a:rPr lang="de-DE" sz="800" dirty="0">
                <a:solidFill>
                  <a:schemeClr val="bg1">
                    <a:alpha val="85000"/>
                  </a:schemeClr>
                </a:solidFill>
                <a:latin typeface="Helvetica" pitchFamily="2" charset="0"/>
                <a:cs typeface="Arabic Typesetting"/>
              </a:rPr>
              <a:t> oder während des Streams ein beliebiger Betrag </a:t>
            </a:r>
            <a:r>
              <a:rPr lang="de-DE" sz="800" b="1" dirty="0">
                <a:solidFill>
                  <a:schemeClr val="bg1">
                    <a:alpha val="85000"/>
                  </a:schemeClr>
                </a:solidFill>
                <a:latin typeface="Helvetica" pitchFamily="2" charset="0"/>
                <a:cs typeface="Arabic Typesetting"/>
              </a:rPr>
              <a:t>gespendet</a:t>
            </a:r>
            <a:r>
              <a:rPr lang="de-DE" sz="800" dirty="0">
                <a:solidFill>
                  <a:schemeClr val="bg1">
                    <a:alpha val="85000"/>
                  </a:schemeClr>
                </a:solidFill>
                <a:latin typeface="Helvetica" pitchFamily="2" charset="0"/>
                <a:cs typeface="Arabic Typesetting"/>
              </a:rPr>
              <a:t> werden.</a:t>
            </a:r>
          </a:p>
        </p:txBody>
      </p:sp>
      <p:sp>
        <p:nvSpPr>
          <p:cNvPr id="25" name="Rechteck 24">
            <a:extLst>
              <a:ext uri="{FF2B5EF4-FFF2-40B4-BE49-F238E27FC236}">
                <a16:creationId xmlns:a16="http://schemas.microsoft.com/office/drawing/2014/main" id="{2A4F9A4E-4E66-4141-9550-BDEAA19C5F7C}"/>
              </a:ext>
            </a:extLst>
          </p:cNvPr>
          <p:cNvSpPr/>
          <p:nvPr/>
        </p:nvSpPr>
        <p:spPr>
          <a:xfrm>
            <a:off x="2437200" y="4400608"/>
            <a:ext cx="1964174" cy="80766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6" name="Grafik 25">
            <a:extLst>
              <a:ext uri="{FF2B5EF4-FFF2-40B4-BE49-F238E27FC236}">
                <a16:creationId xmlns:a16="http://schemas.microsoft.com/office/drawing/2014/main" id="{5AB8BA52-D9C0-D442-A6D9-D88DD82AB04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2099"/>
          <a:stretch/>
        </p:blipFill>
        <p:spPr>
          <a:xfrm>
            <a:off x="2480184" y="4441508"/>
            <a:ext cx="552610" cy="552610"/>
          </a:xfrm>
          <a:prstGeom prst="rect">
            <a:avLst/>
          </a:prstGeom>
        </p:spPr>
      </p:pic>
      <p:sp>
        <p:nvSpPr>
          <p:cNvPr id="27" name="Textfeld 26">
            <a:extLst>
              <a:ext uri="{FF2B5EF4-FFF2-40B4-BE49-F238E27FC236}">
                <a16:creationId xmlns:a16="http://schemas.microsoft.com/office/drawing/2014/main" id="{245A1CFA-88E7-7543-A8C0-32159E9D247C}"/>
              </a:ext>
            </a:extLst>
          </p:cNvPr>
          <p:cNvSpPr txBox="1"/>
          <p:nvPr/>
        </p:nvSpPr>
        <p:spPr>
          <a:xfrm>
            <a:off x="3050253" y="4415051"/>
            <a:ext cx="752062" cy="307777"/>
          </a:xfrm>
          <a:prstGeom prst="rect">
            <a:avLst/>
          </a:prstGeom>
          <a:noFill/>
        </p:spPr>
        <p:txBody>
          <a:bodyPr wrap="square" rtlCol="0">
            <a:spAutoFit/>
          </a:bodyPr>
          <a:lstStyle/>
          <a:p>
            <a:r>
              <a:rPr lang="de-DE" sz="1400" dirty="0">
                <a:latin typeface="Britannic Bold" panose="020B0903060703020204" pitchFamily="34" charset="0"/>
              </a:rPr>
              <a:t>Tarik</a:t>
            </a:r>
          </a:p>
        </p:txBody>
      </p:sp>
      <p:sp>
        <p:nvSpPr>
          <p:cNvPr id="28" name="Textfeld 27">
            <a:extLst>
              <a:ext uri="{FF2B5EF4-FFF2-40B4-BE49-F238E27FC236}">
                <a16:creationId xmlns:a16="http://schemas.microsoft.com/office/drawing/2014/main" id="{08E077D2-C8BD-9C44-BC77-FA8B94026194}"/>
              </a:ext>
            </a:extLst>
          </p:cNvPr>
          <p:cNvSpPr txBox="1"/>
          <p:nvPr/>
        </p:nvSpPr>
        <p:spPr>
          <a:xfrm>
            <a:off x="2986274" y="4935612"/>
            <a:ext cx="635513" cy="200055"/>
          </a:xfrm>
          <a:prstGeom prst="rect">
            <a:avLst/>
          </a:prstGeom>
          <a:noFill/>
        </p:spPr>
        <p:txBody>
          <a:bodyPr wrap="square" rtlCol="0">
            <a:spAutoFit/>
          </a:bodyPr>
          <a:lstStyle/>
          <a:p>
            <a:pPr algn="ctr"/>
            <a:r>
              <a:rPr lang="de-DE" sz="700" dirty="0">
                <a:latin typeface="Bookman Old Style" panose="02050604050505020204" pitchFamily="18" charset="0"/>
              </a:rPr>
              <a:t>Comedy</a:t>
            </a:r>
          </a:p>
        </p:txBody>
      </p:sp>
      <p:sp>
        <p:nvSpPr>
          <p:cNvPr id="29" name="Textfeld 28">
            <a:extLst>
              <a:ext uri="{FF2B5EF4-FFF2-40B4-BE49-F238E27FC236}">
                <a16:creationId xmlns:a16="http://schemas.microsoft.com/office/drawing/2014/main" id="{519D36DF-09FF-6B45-8B3B-49E7D63CECCE}"/>
              </a:ext>
            </a:extLst>
          </p:cNvPr>
          <p:cNvSpPr txBox="1"/>
          <p:nvPr/>
        </p:nvSpPr>
        <p:spPr>
          <a:xfrm>
            <a:off x="3045674" y="4635925"/>
            <a:ext cx="761219" cy="307777"/>
          </a:xfrm>
          <a:prstGeom prst="rect">
            <a:avLst/>
          </a:prstGeom>
          <a:noFill/>
        </p:spPr>
        <p:txBody>
          <a:bodyPr wrap="square" rtlCol="0">
            <a:spAutoFit/>
          </a:bodyPr>
          <a:lstStyle/>
          <a:p>
            <a:r>
              <a:rPr lang="de-DE" sz="700" dirty="0" err="1">
                <a:latin typeface="Bookman Old Style" panose="02050604050505020204" pitchFamily="18" charset="0"/>
              </a:rPr>
              <a:t>Poetry</a:t>
            </a:r>
            <a:r>
              <a:rPr lang="de-DE" sz="700" dirty="0">
                <a:latin typeface="Bookman Old Style" panose="02050604050505020204" pitchFamily="18" charset="0"/>
              </a:rPr>
              <a:t> </a:t>
            </a:r>
            <a:r>
              <a:rPr lang="de-DE" sz="700" dirty="0" err="1">
                <a:latin typeface="Bookman Old Style" panose="02050604050505020204" pitchFamily="18" charset="0"/>
              </a:rPr>
              <a:t>Slamer</a:t>
            </a:r>
            <a:endParaRPr lang="de-DE" sz="700" dirty="0">
              <a:latin typeface="Bookman Old Style" panose="02050604050505020204" pitchFamily="18" charset="0"/>
            </a:endParaRPr>
          </a:p>
        </p:txBody>
      </p:sp>
      <p:sp>
        <p:nvSpPr>
          <p:cNvPr id="30" name="Rechteck 29">
            <a:extLst>
              <a:ext uri="{FF2B5EF4-FFF2-40B4-BE49-F238E27FC236}">
                <a16:creationId xmlns:a16="http://schemas.microsoft.com/office/drawing/2014/main" id="{C010DA65-E84D-3F42-88C8-AFA436896A50}"/>
              </a:ext>
            </a:extLst>
          </p:cNvPr>
          <p:cNvSpPr/>
          <p:nvPr/>
        </p:nvSpPr>
        <p:spPr>
          <a:xfrm>
            <a:off x="3844963" y="4457517"/>
            <a:ext cx="504235" cy="491355"/>
          </a:xfrm>
          <a:prstGeom prst="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feld 30">
            <a:extLst>
              <a:ext uri="{FF2B5EF4-FFF2-40B4-BE49-F238E27FC236}">
                <a16:creationId xmlns:a16="http://schemas.microsoft.com/office/drawing/2014/main" id="{41ECDCBB-BE16-F248-88B2-6EA71717100C}"/>
              </a:ext>
            </a:extLst>
          </p:cNvPr>
          <p:cNvSpPr txBox="1"/>
          <p:nvPr/>
        </p:nvSpPr>
        <p:spPr>
          <a:xfrm>
            <a:off x="3797359" y="4462135"/>
            <a:ext cx="638252" cy="523220"/>
          </a:xfrm>
          <a:prstGeom prst="rect">
            <a:avLst/>
          </a:prstGeom>
          <a:noFill/>
        </p:spPr>
        <p:txBody>
          <a:bodyPr wrap="square" rtlCol="0" anchor="t">
            <a:spAutoFit/>
          </a:bodyPr>
          <a:lstStyle/>
          <a:p>
            <a:pPr algn="ctr"/>
            <a:r>
              <a:rPr lang="de-DE" sz="700" b="1" dirty="0">
                <a:solidFill>
                  <a:schemeClr val="tx1">
                    <a:lumMod val="95000"/>
                    <a:lumOff val="5000"/>
                  </a:schemeClr>
                </a:solidFill>
                <a:latin typeface="Bookman Old Style"/>
              </a:rPr>
              <a:t>Konzert</a:t>
            </a:r>
            <a:br>
              <a:rPr lang="de-DE" sz="700" b="1" dirty="0">
                <a:latin typeface="Bookman Old Style" panose="02050604050505020204" pitchFamily="18" charset="0"/>
              </a:rPr>
            </a:br>
            <a:r>
              <a:rPr lang="de-DE" sz="700" b="1" dirty="0">
                <a:solidFill>
                  <a:schemeClr val="tx1">
                    <a:lumMod val="95000"/>
                    <a:lumOff val="5000"/>
                  </a:schemeClr>
                </a:solidFill>
                <a:latin typeface="Bookman Old Style"/>
              </a:rPr>
              <a:t>28.03.20</a:t>
            </a:r>
            <a:endParaRPr lang="de-DE" sz="700" dirty="0">
              <a:solidFill>
                <a:schemeClr val="tx1">
                  <a:lumMod val="95000"/>
                  <a:lumOff val="5000"/>
                </a:schemeClr>
              </a:solidFill>
              <a:latin typeface="Bookman Old Style"/>
            </a:endParaRPr>
          </a:p>
          <a:p>
            <a:pPr algn="ctr"/>
            <a:r>
              <a:rPr lang="de-DE" sz="700" b="1" dirty="0">
                <a:solidFill>
                  <a:schemeClr val="tx1">
                    <a:lumMod val="95000"/>
                    <a:lumOff val="5000"/>
                  </a:schemeClr>
                </a:solidFill>
                <a:latin typeface="Bookman Old Style"/>
              </a:rPr>
              <a:t>19 Uhr</a:t>
            </a:r>
          </a:p>
          <a:p>
            <a:pPr algn="ctr"/>
            <a:r>
              <a:rPr lang="de-DE" sz="700" b="1" dirty="0">
                <a:solidFill>
                  <a:schemeClr val="tx1">
                    <a:lumMod val="95000"/>
                    <a:lumOff val="5000"/>
                  </a:schemeClr>
                </a:solidFill>
                <a:latin typeface="Bookman Old Style"/>
              </a:rPr>
              <a:t>8€</a:t>
            </a:r>
          </a:p>
        </p:txBody>
      </p:sp>
      <p:pic>
        <p:nvPicPr>
          <p:cNvPr id="32" name="Grafik 31">
            <a:extLst>
              <a:ext uri="{FF2B5EF4-FFF2-40B4-BE49-F238E27FC236}">
                <a16:creationId xmlns:a16="http://schemas.microsoft.com/office/drawing/2014/main" id="{7A63DF79-9507-8745-AAF0-AC5C26B36F9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0800000">
            <a:off x="2121561" y="4703195"/>
            <a:ext cx="282159" cy="282160"/>
          </a:xfrm>
          <a:prstGeom prst="rect">
            <a:avLst/>
          </a:prstGeom>
        </p:spPr>
      </p:pic>
      <p:pic>
        <p:nvPicPr>
          <p:cNvPr id="33" name="Grafik 32">
            <a:extLst>
              <a:ext uri="{FF2B5EF4-FFF2-40B4-BE49-F238E27FC236}">
                <a16:creationId xmlns:a16="http://schemas.microsoft.com/office/drawing/2014/main" id="{F003A4B4-39C9-054C-804B-2911CA6EC85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22733" y="4711536"/>
            <a:ext cx="282159" cy="282160"/>
          </a:xfrm>
          <a:prstGeom prst="rect">
            <a:avLst/>
          </a:prstGeom>
        </p:spPr>
      </p:pic>
      <p:sp>
        <p:nvSpPr>
          <p:cNvPr id="34" name="Rechteck: diagonal liegende Ecken abgeschnitten 26">
            <a:extLst>
              <a:ext uri="{FF2B5EF4-FFF2-40B4-BE49-F238E27FC236}">
                <a16:creationId xmlns:a16="http://schemas.microsoft.com/office/drawing/2014/main" id="{4FBB3A55-3599-1D46-A89A-8FFE0A2703B4}"/>
              </a:ext>
            </a:extLst>
          </p:cNvPr>
          <p:cNvSpPr/>
          <p:nvPr/>
        </p:nvSpPr>
        <p:spPr>
          <a:xfrm>
            <a:off x="3546678" y="4974628"/>
            <a:ext cx="810717" cy="211446"/>
          </a:xfrm>
          <a:prstGeom prst="snip2Diag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latin typeface="Britannic Bold" panose="020B0903060703020204" pitchFamily="34" charset="77"/>
              </a:rPr>
              <a:t>Ticket</a:t>
            </a:r>
          </a:p>
        </p:txBody>
      </p:sp>
      <p:sp>
        <p:nvSpPr>
          <p:cNvPr id="48" name="Rechteck 47">
            <a:extLst>
              <a:ext uri="{FF2B5EF4-FFF2-40B4-BE49-F238E27FC236}">
                <a16:creationId xmlns:a16="http://schemas.microsoft.com/office/drawing/2014/main" id="{3FE106D8-B7AA-FD47-B50D-B24D51A2DF8A}"/>
              </a:ext>
            </a:extLst>
          </p:cNvPr>
          <p:cNvSpPr/>
          <p:nvPr/>
        </p:nvSpPr>
        <p:spPr>
          <a:xfrm>
            <a:off x="8660755" y="1093065"/>
            <a:ext cx="2801804" cy="471281"/>
          </a:xfrm>
          <a:prstGeom prst="rect">
            <a:avLst/>
          </a:prstGeom>
          <a:solidFill>
            <a:srgbClr val="0004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a:extLst>
              <a:ext uri="{FF2B5EF4-FFF2-40B4-BE49-F238E27FC236}">
                <a16:creationId xmlns:a16="http://schemas.microsoft.com/office/drawing/2014/main" id="{AB28CB02-7DF7-7746-9CC9-BB82EE1F04FA}"/>
              </a:ext>
            </a:extLst>
          </p:cNvPr>
          <p:cNvSpPr txBox="1"/>
          <p:nvPr/>
        </p:nvSpPr>
        <p:spPr>
          <a:xfrm>
            <a:off x="9515504" y="1191109"/>
            <a:ext cx="1015113" cy="261610"/>
          </a:xfrm>
          <a:prstGeom prst="rect">
            <a:avLst/>
          </a:prstGeom>
          <a:noFill/>
        </p:spPr>
        <p:txBody>
          <a:bodyPr wrap="square" rtlCol="0" anchor="t">
            <a:spAutoFit/>
          </a:bodyPr>
          <a:lstStyle/>
          <a:p>
            <a:pPr algn="ctr"/>
            <a:r>
              <a:rPr lang="de-DE" sz="1100" b="1" dirty="0" err="1">
                <a:solidFill>
                  <a:schemeClr val="bg1"/>
                </a:solidFill>
                <a:latin typeface="Britannic Bold"/>
              </a:rPr>
              <a:t>Coronzert</a:t>
            </a:r>
            <a:endParaRPr lang="de-DE" sz="1100" b="1" dirty="0">
              <a:solidFill>
                <a:schemeClr val="bg1"/>
              </a:solidFill>
              <a:latin typeface="Britannic Bold"/>
            </a:endParaRPr>
          </a:p>
        </p:txBody>
      </p:sp>
      <p:pic>
        <p:nvPicPr>
          <p:cNvPr id="50" name="Grafik 28" descr="Benutzer">
            <a:extLst>
              <a:ext uri="{FF2B5EF4-FFF2-40B4-BE49-F238E27FC236}">
                <a16:creationId xmlns:a16="http://schemas.microsoft.com/office/drawing/2014/main" id="{C5BCF5E5-6FAA-7C47-89B4-027194DF1F78}"/>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0894853" y="1125523"/>
            <a:ext cx="423142" cy="419224"/>
          </a:xfrm>
          <a:prstGeom prst="rect">
            <a:avLst/>
          </a:prstGeom>
        </p:spPr>
      </p:pic>
      <p:pic>
        <p:nvPicPr>
          <p:cNvPr id="51" name="Grafik 30" descr="Lupe">
            <a:extLst>
              <a:ext uri="{FF2B5EF4-FFF2-40B4-BE49-F238E27FC236}">
                <a16:creationId xmlns:a16="http://schemas.microsoft.com/office/drawing/2014/main" id="{9EF172E1-78C3-F140-B585-803E20090122}"/>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495733" y="1188102"/>
            <a:ext cx="316688" cy="294067"/>
          </a:xfrm>
          <a:prstGeom prst="rect">
            <a:avLst/>
          </a:prstGeom>
        </p:spPr>
      </p:pic>
      <p:cxnSp>
        <p:nvCxnSpPr>
          <p:cNvPr id="52" name="Gerade Verbindung 51">
            <a:extLst>
              <a:ext uri="{FF2B5EF4-FFF2-40B4-BE49-F238E27FC236}">
                <a16:creationId xmlns:a16="http://schemas.microsoft.com/office/drawing/2014/main" id="{D1191D4D-42A0-194B-B269-014839440035}"/>
              </a:ext>
            </a:extLst>
          </p:cNvPr>
          <p:cNvCxnSpPr/>
          <p:nvPr/>
        </p:nvCxnSpPr>
        <p:spPr>
          <a:xfrm>
            <a:off x="8805721" y="1216189"/>
            <a:ext cx="252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52">
            <a:extLst>
              <a:ext uri="{FF2B5EF4-FFF2-40B4-BE49-F238E27FC236}">
                <a16:creationId xmlns:a16="http://schemas.microsoft.com/office/drawing/2014/main" id="{A7B1BA32-67C8-0544-8E98-ADBAD32B0A70}"/>
              </a:ext>
            </a:extLst>
          </p:cNvPr>
          <p:cNvCxnSpPr/>
          <p:nvPr/>
        </p:nvCxnSpPr>
        <p:spPr>
          <a:xfrm>
            <a:off x="8805282" y="1335136"/>
            <a:ext cx="252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Gerade Verbindung 53">
            <a:extLst>
              <a:ext uri="{FF2B5EF4-FFF2-40B4-BE49-F238E27FC236}">
                <a16:creationId xmlns:a16="http://schemas.microsoft.com/office/drawing/2014/main" id="{4D85820A-76DD-424A-8FD9-FEA9870BA4D4}"/>
              </a:ext>
            </a:extLst>
          </p:cNvPr>
          <p:cNvCxnSpPr/>
          <p:nvPr/>
        </p:nvCxnSpPr>
        <p:spPr>
          <a:xfrm>
            <a:off x="8805282" y="1454083"/>
            <a:ext cx="252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Grafik 5" descr="Smartphone">
            <a:extLst>
              <a:ext uri="{FF2B5EF4-FFF2-40B4-BE49-F238E27FC236}">
                <a16:creationId xmlns:a16="http://schemas.microsoft.com/office/drawing/2014/main" id="{16B1B806-38F7-F742-9908-6A5E27901270}"/>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499438" y="-100228"/>
            <a:ext cx="7081025" cy="7081025"/>
          </a:xfrm>
          <a:prstGeom prst="rect">
            <a:avLst/>
          </a:prstGeom>
        </p:spPr>
      </p:pic>
      <p:pic>
        <p:nvPicPr>
          <p:cNvPr id="55" name="Grafik 54" descr="Ein Bild, das drinnen, Gebäude, Person, groß enthält.&#10;&#10;Automatisch generierte Beschreibung">
            <a:extLst>
              <a:ext uri="{FF2B5EF4-FFF2-40B4-BE49-F238E27FC236}">
                <a16:creationId xmlns:a16="http://schemas.microsoft.com/office/drawing/2014/main" id="{96C8CA87-07D9-AD47-A032-579751129771}"/>
              </a:ext>
            </a:extLst>
          </p:cNvPr>
          <p:cNvPicPr>
            <a:picLocks noChangeAspect="1"/>
          </p:cNvPicPr>
          <p:nvPr/>
        </p:nvPicPr>
        <p:blipFill>
          <a:blip r:embed="rId12" cstate="screen">
            <a:alphaModFix amt="75000"/>
            <a:extLst>
              <a:ext uri="{28A0092B-C50C-407E-A947-70E740481C1C}">
                <a14:useLocalDpi xmlns:a14="http://schemas.microsoft.com/office/drawing/2010/main"/>
              </a:ext>
            </a:extLst>
          </a:blip>
          <a:stretch>
            <a:fillRect/>
          </a:stretch>
        </p:blipFill>
        <p:spPr>
          <a:xfrm>
            <a:off x="8699270" y="2520831"/>
            <a:ext cx="2724774" cy="1816338"/>
          </a:xfrm>
          <a:prstGeom prst="rect">
            <a:avLst/>
          </a:prstGeom>
          <a:effectLst>
            <a:softEdge rad="152400"/>
          </a:effectLst>
        </p:spPr>
      </p:pic>
      <p:sp>
        <p:nvSpPr>
          <p:cNvPr id="56" name="Rechteck 55">
            <a:extLst>
              <a:ext uri="{FF2B5EF4-FFF2-40B4-BE49-F238E27FC236}">
                <a16:creationId xmlns:a16="http://schemas.microsoft.com/office/drawing/2014/main" id="{475B781B-C64D-F04C-99F2-AE2FE8DE3C70}"/>
              </a:ext>
            </a:extLst>
          </p:cNvPr>
          <p:cNvSpPr/>
          <p:nvPr/>
        </p:nvSpPr>
        <p:spPr>
          <a:xfrm>
            <a:off x="8793734" y="2365551"/>
            <a:ext cx="2512713" cy="2074127"/>
          </a:xfrm>
          <a:prstGeom prst="rect">
            <a:avLst/>
          </a:prstGeom>
          <a:solidFill>
            <a:srgbClr val="F15542">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Rechteck 56">
            <a:extLst>
              <a:ext uri="{FF2B5EF4-FFF2-40B4-BE49-F238E27FC236}">
                <a16:creationId xmlns:a16="http://schemas.microsoft.com/office/drawing/2014/main" id="{6D86EA56-D93A-7048-AC16-0B8D4FEFB933}"/>
              </a:ext>
            </a:extLst>
          </p:cNvPr>
          <p:cNvSpPr/>
          <p:nvPr/>
        </p:nvSpPr>
        <p:spPr>
          <a:xfrm>
            <a:off x="10098544" y="2226786"/>
            <a:ext cx="1052947" cy="278780"/>
          </a:xfrm>
          <a:prstGeom prst="rect">
            <a:avLst/>
          </a:prstGeom>
          <a:solidFill>
            <a:srgbClr val="F155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latin typeface="Britannic Bold" panose="020B0903060703020204" pitchFamily="34" charset="77"/>
              </a:rPr>
              <a:t>Coronzerte</a:t>
            </a:r>
            <a:endParaRPr lang="de-DE" sz="1400" dirty="0">
              <a:latin typeface="Britannic Bold" panose="020B0903060703020204" pitchFamily="34" charset="77"/>
            </a:endParaRPr>
          </a:p>
        </p:txBody>
      </p:sp>
      <p:sp>
        <p:nvSpPr>
          <p:cNvPr id="58" name="Textfeld 57">
            <a:extLst>
              <a:ext uri="{FF2B5EF4-FFF2-40B4-BE49-F238E27FC236}">
                <a16:creationId xmlns:a16="http://schemas.microsoft.com/office/drawing/2014/main" id="{96830958-6A5E-024B-9D8F-EDFE69856513}"/>
              </a:ext>
            </a:extLst>
          </p:cNvPr>
          <p:cNvSpPr txBox="1"/>
          <p:nvPr/>
        </p:nvSpPr>
        <p:spPr>
          <a:xfrm>
            <a:off x="8923817" y="2627267"/>
            <a:ext cx="2252545" cy="1569660"/>
          </a:xfrm>
          <a:prstGeom prst="rect">
            <a:avLst/>
          </a:prstGeom>
          <a:noFill/>
        </p:spPr>
        <p:txBody>
          <a:bodyPr wrap="square" rtlCol="0">
            <a:spAutoFit/>
          </a:bodyPr>
          <a:lstStyle/>
          <a:p>
            <a:pPr algn="ctr"/>
            <a:r>
              <a:rPr lang="de-DE" sz="800" dirty="0">
                <a:solidFill>
                  <a:schemeClr val="bg1">
                    <a:alpha val="85000"/>
                  </a:schemeClr>
                </a:solidFill>
                <a:latin typeface="Helvetica" pitchFamily="2" charset="0"/>
                <a:cs typeface="Arabic Typesetting"/>
              </a:rPr>
              <a:t>Wir kommen alle drei nicht aus der Kunst- und Kulturbranche, sehen aber großen Handlungsbedarf bei kleinen </a:t>
            </a:r>
            <a:r>
              <a:rPr lang="de-DE" sz="800" b="1" dirty="0">
                <a:solidFill>
                  <a:schemeClr val="bg1">
                    <a:alpha val="85000"/>
                  </a:schemeClr>
                </a:solidFill>
                <a:latin typeface="Helvetica" pitchFamily="2" charset="0"/>
                <a:cs typeface="Arabic Typesetting"/>
              </a:rPr>
              <a:t>Künstlern</a:t>
            </a:r>
            <a:r>
              <a:rPr lang="de-DE" sz="800" dirty="0">
                <a:solidFill>
                  <a:schemeClr val="bg1">
                    <a:alpha val="85000"/>
                  </a:schemeClr>
                </a:solidFill>
                <a:latin typeface="Helvetica" pitchFamily="2" charset="0"/>
                <a:cs typeface="Arabic Typesetting"/>
              </a:rPr>
              <a:t>, die von lokalen oder kleineren </a:t>
            </a:r>
            <a:r>
              <a:rPr lang="de-DE" sz="800" b="1" dirty="0">
                <a:solidFill>
                  <a:schemeClr val="bg1">
                    <a:alpha val="85000"/>
                  </a:schemeClr>
                </a:solidFill>
                <a:latin typeface="Helvetica" pitchFamily="2" charset="0"/>
                <a:cs typeface="Arabic Typesetting"/>
              </a:rPr>
              <a:t>Auftritten</a:t>
            </a:r>
            <a:r>
              <a:rPr lang="de-DE" sz="800" dirty="0">
                <a:solidFill>
                  <a:schemeClr val="bg1">
                    <a:alpha val="85000"/>
                  </a:schemeClr>
                </a:solidFill>
                <a:latin typeface="Helvetica" pitchFamily="2" charset="0"/>
                <a:cs typeface="Arabic Typesetting"/>
              </a:rPr>
              <a:t> leben: Wir haben diese Plattform geschaffen, auf der Konzerte aus dem </a:t>
            </a:r>
            <a:r>
              <a:rPr lang="de-DE" sz="800" b="1" dirty="0">
                <a:solidFill>
                  <a:schemeClr val="bg1">
                    <a:alpha val="85000"/>
                  </a:schemeClr>
                </a:solidFill>
                <a:latin typeface="Helvetica" pitchFamily="2" charset="0"/>
                <a:cs typeface="Arabic Typesetting"/>
              </a:rPr>
              <a:t>Wohnzimmer</a:t>
            </a:r>
            <a:r>
              <a:rPr lang="de-DE" sz="800" dirty="0">
                <a:solidFill>
                  <a:schemeClr val="bg1">
                    <a:alpha val="85000"/>
                  </a:schemeClr>
                </a:solidFill>
                <a:latin typeface="Helvetica" pitchFamily="2" charset="0"/>
                <a:cs typeface="Arabic Typesetting"/>
              </a:rPr>
              <a:t> der Künstler in das eure </a:t>
            </a:r>
            <a:r>
              <a:rPr lang="de-DE" sz="800" dirty="0" err="1">
                <a:solidFill>
                  <a:schemeClr val="bg1">
                    <a:alpha val="85000"/>
                  </a:schemeClr>
                </a:solidFill>
                <a:latin typeface="Helvetica" pitchFamily="2" charset="0"/>
                <a:cs typeface="Arabic Typesetting"/>
              </a:rPr>
              <a:t>gestreamt</a:t>
            </a:r>
            <a:r>
              <a:rPr lang="de-DE" sz="800" dirty="0">
                <a:solidFill>
                  <a:schemeClr val="bg1">
                    <a:alpha val="85000"/>
                  </a:schemeClr>
                </a:solidFill>
                <a:latin typeface="Helvetica" pitchFamily="2" charset="0"/>
                <a:cs typeface="Arabic Typesetting"/>
              </a:rPr>
              <a:t> werden. So können digitale </a:t>
            </a:r>
            <a:r>
              <a:rPr lang="de-DE" sz="800" b="1" dirty="0">
                <a:solidFill>
                  <a:schemeClr val="bg1">
                    <a:alpha val="85000"/>
                  </a:schemeClr>
                </a:solidFill>
                <a:latin typeface="Helvetica" pitchFamily="2" charset="0"/>
                <a:cs typeface="Arabic Typesetting"/>
              </a:rPr>
              <a:t>Tickets</a:t>
            </a:r>
            <a:r>
              <a:rPr lang="de-DE" sz="800" dirty="0">
                <a:solidFill>
                  <a:schemeClr val="bg1">
                    <a:alpha val="85000"/>
                  </a:schemeClr>
                </a:solidFill>
                <a:latin typeface="Helvetica" pitchFamily="2" charset="0"/>
                <a:cs typeface="Arabic Typesetting"/>
              </a:rPr>
              <a:t> für diese Streams vorab von den Fans der kleineren Künstler und Bands </a:t>
            </a:r>
            <a:r>
              <a:rPr lang="de-DE" sz="800" b="1" dirty="0">
                <a:solidFill>
                  <a:schemeClr val="bg1">
                    <a:alpha val="85000"/>
                  </a:schemeClr>
                </a:solidFill>
                <a:latin typeface="Helvetica" pitchFamily="2" charset="0"/>
                <a:cs typeface="Arabic Typesetting"/>
              </a:rPr>
              <a:t>gekauft</a:t>
            </a:r>
            <a:r>
              <a:rPr lang="de-DE" sz="800" dirty="0">
                <a:solidFill>
                  <a:schemeClr val="bg1">
                    <a:alpha val="85000"/>
                  </a:schemeClr>
                </a:solidFill>
                <a:latin typeface="Helvetica" pitchFamily="2" charset="0"/>
                <a:cs typeface="Arabic Typesetting"/>
              </a:rPr>
              <a:t> oder während des Streams ein beliebiger Betrag </a:t>
            </a:r>
            <a:r>
              <a:rPr lang="de-DE" sz="800" b="1" dirty="0">
                <a:solidFill>
                  <a:schemeClr val="bg1">
                    <a:alpha val="85000"/>
                  </a:schemeClr>
                </a:solidFill>
                <a:latin typeface="Helvetica" pitchFamily="2" charset="0"/>
                <a:cs typeface="Arabic Typesetting"/>
              </a:rPr>
              <a:t>gespendet</a:t>
            </a:r>
            <a:r>
              <a:rPr lang="de-DE" sz="800" dirty="0">
                <a:solidFill>
                  <a:schemeClr val="bg1">
                    <a:alpha val="85000"/>
                  </a:schemeClr>
                </a:solidFill>
                <a:latin typeface="Helvetica" pitchFamily="2" charset="0"/>
                <a:cs typeface="Arabic Typesetting"/>
              </a:rPr>
              <a:t> werden.</a:t>
            </a:r>
          </a:p>
        </p:txBody>
      </p:sp>
      <p:sp>
        <p:nvSpPr>
          <p:cNvPr id="62" name="Rechteck 61">
            <a:extLst>
              <a:ext uri="{FF2B5EF4-FFF2-40B4-BE49-F238E27FC236}">
                <a16:creationId xmlns:a16="http://schemas.microsoft.com/office/drawing/2014/main" id="{B4F83AE7-863A-2740-A484-B7E000D45FDD}"/>
              </a:ext>
            </a:extLst>
          </p:cNvPr>
          <p:cNvSpPr/>
          <p:nvPr/>
        </p:nvSpPr>
        <p:spPr>
          <a:xfrm>
            <a:off x="8910149" y="4656832"/>
            <a:ext cx="1203374" cy="278780"/>
          </a:xfrm>
          <a:prstGeom prst="rect">
            <a:avLst/>
          </a:prstGeom>
          <a:solidFill>
            <a:srgbClr val="010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latin typeface="Britannic Bold" panose="020B0903060703020204" pitchFamily="34" charset="77"/>
              </a:rPr>
              <a:t>Proberaum</a:t>
            </a:r>
          </a:p>
        </p:txBody>
      </p:sp>
    </p:spTree>
    <p:extLst>
      <p:ext uri="{BB962C8B-B14F-4D97-AF65-F5344CB8AC3E}">
        <p14:creationId xmlns:p14="http://schemas.microsoft.com/office/powerpoint/2010/main" val="33564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3919654D-5ACD-6A45-AB17-DA1598922F7A}"/>
              </a:ext>
            </a:extLst>
          </p:cNvPr>
          <p:cNvSpPr/>
          <p:nvPr/>
        </p:nvSpPr>
        <p:spPr>
          <a:xfrm>
            <a:off x="986122" y="1341998"/>
            <a:ext cx="10222859" cy="3646052"/>
          </a:xfrm>
          <a:prstGeom prst="rect">
            <a:avLst/>
          </a:prstGeom>
          <a:solidFill>
            <a:srgbClr val="F155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31" name="Grafik 30" descr="Ein Bild, das Person, stehend, darstellend, draußen enthält.&#10;&#10;Automatisch generierte Beschreibung">
            <a:extLst>
              <a:ext uri="{FF2B5EF4-FFF2-40B4-BE49-F238E27FC236}">
                <a16:creationId xmlns:a16="http://schemas.microsoft.com/office/drawing/2014/main" id="{497BEFAE-33BD-E046-814F-E4219647FF26}"/>
              </a:ext>
            </a:extLst>
          </p:cNvPr>
          <p:cNvPicPr>
            <a:picLocks noChangeAspect="1"/>
          </p:cNvPicPr>
          <p:nvPr/>
        </p:nvPicPr>
        <p:blipFill>
          <a:blip r:embed="rId4">
            <a:alphaModFix amt="60000"/>
            <a:extLst>
              <a:ext uri="{28A0092B-C50C-407E-A947-70E740481C1C}">
                <a14:useLocalDpi xmlns:a14="http://schemas.microsoft.com/office/drawing/2010/main"/>
              </a:ext>
            </a:extLst>
          </a:blip>
          <a:stretch>
            <a:fillRect/>
          </a:stretch>
        </p:blipFill>
        <p:spPr>
          <a:xfrm>
            <a:off x="6885940" y="1532415"/>
            <a:ext cx="4306304" cy="3259752"/>
          </a:xfrm>
          <a:prstGeom prst="rect">
            <a:avLst/>
          </a:prstGeom>
          <a:effectLst>
            <a:outerShdw blurRad="50800" dist="50800" dir="5400000" sx="1000" sy="1000" algn="ctr" rotWithShape="0">
              <a:srgbClr val="000000">
                <a:alpha val="43137"/>
              </a:srgbClr>
            </a:outerShdw>
            <a:softEdge rad="292100"/>
          </a:effectLst>
        </p:spPr>
      </p:pic>
      <p:sp>
        <p:nvSpPr>
          <p:cNvPr id="35" name="Rechteck 34">
            <a:extLst>
              <a:ext uri="{FF2B5EF4-FFF2-40B4-BE49-F238E27FC236}">
                <a16:creationId xmlns:a16="http://schemas.microsoft.com/office/drawing/2014/main" id="{5C55276F-3C8C-1A49-9F2E-C6B0A46686E7}"/>
              </a:ext>
            </a:extLst>
          </p:cNvPr>
          <p:cNvSpPr/>
          <p:nvPr/>
        </p:nvSpPr>
        <p:spPr>
          <a:xfrm>
            <a:off x="1215483" y="2107580"/>
            <a:ext cx="5621875" cy="1996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51A95F38-0D9B-4B12-878D-25DC7DA044D8}"/>
              </a:ext>
            </a:extLst>
          </p:cNvPr>
          <p:cNvSpPr/>
          <p:nvPr/>
        </p:nvSpPr>
        <p:spPr>
          <a:xfrm>
            <a:off x="986400" y="4994752"/>
            <a:ext cx="10205498" cy="1882282"/>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 name="Gruppieren 1">
            <a:extLst>
              <a:ext uri="{FF2B5EF4-FFF2-40B4-BE49-F238E27FC236}">
                <a16:creationId xmlns:a16="http://schemas.microsoft.com/office/drawing/2014/main" id="{72E51420-DF24-4911-AF40-AB11B79EE4EF}"/>
              </a:ext>
            </a:extLst>
          </p:cNvPr>
          <p:cNvGrpSpPr/>
          <p:nvPr/>
        </p:nvGrpSpPr>
        <p:grpSpPr>
          <a:xfrm>
            <a:off x="4668708" y="5551230"/>
            <a:ext cx="2834705" cy="1236743"/>
            <a:chOff x="4798905" y="5214023"/>
            <a:chExt cx="2834705" cy="1236744"/>
          </a:xfrm>
        </p:grpSpPr>
        <p:sp>
          <p:nvSpPr>
            <p:cNvPr id="6" name="Rechteck 5">
              <a:extLst>
                <a:ext uri="{FF2B5EF4-FFF2-40B4-BE49-F238E27FC236}">
                  <a16:creationId xmlns:a16="http://schemas.microsoft.com/office/drawing/2014/main" id="{CD8014FC-6C29-4F48-BC96-CC526A872353}"/>
                </a:ext>
              </a:extLst>
            </p:cNvPr>
            <p:cNvSpPr/>
            <p:nvPr/>
          </p:nvSpPr>
          <p:spPr>
            <a:xfrm>
              <a:off x="4798905" y="5214023"/>
              <a:ext cx="2815562" cy="1236744"/>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a:extLst>
                <a:ext uri="{FF2B5EF4-FFF2-40B4-BE49-F238E27FC236}">
                  <a16:creationId xmlns:a16="http://schemas.microsoft.com/office/drawing/2014/main" id="{BBBC2C49-A470-464B-ADF5-DD72CDC4E3E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899980" y="5323743"/>
              <a:ext cx="969908" cy="969909"/>
            </a:xfrm>
            <a:prstGeom prst="rect">
              <a:avLst/>
            </a:prstGeom>
          </p:spPr>
        </p:pic>
        <p:sp>
          <p:nvSpPr>
            <p:cNvPr id="12" name="Textfeld 11">
              <a:extLst>
                <a:ext uri="{FF2B5EF4-FFF2-40B4-BE49-F238E27FC236}">
                  <a16:creationId xmlns:a16="http://schemas.microsoft.com/office/drawing/2014/main" id="{DAF87AD4-A9B7-4E82-92D2-E165510E434F}"/>
                </a:ext>
              </a:extLst>
            </p:cNvPr>
            <p:cNvSpPr txBox="1"/>
            <p:nvPr/>
          </p:nvSpPr>
          <p:spPr>
            <a:xfrm>
              <a:off x="5935375" y="5322435"/>
              <a:ext cx="1078050" cy="307777"/>
            </a:xfrm>
            <a:prstGeom prst="rect">
              <a:avLst/>
            </a:prstGeom>
            <a:noFill/>
          </p:spPr>
          <p:txBody>
            <a:bodyPr wrap="square" rtlCol="0">
              <a:spAutoFit/>
            </a:bodyPr>
            <a:lstStyle/>
            <a:p>
              <a:r>
                <a:rPr lang="de-DE" sz="1400">
                  <a:latin typeface="Britannic Bold" panose="020B0903060703020204" pitchFamily="34" charset="0"/>
                </a:rPr>
                <a:t>Tim Turner</a:t>
              </a:r>
            </a:p>
          </p:txBody>
        </p:sp>
        <p:sp>
          <p:nvSpPr>
            <p:cNvPr id="13" name="Textfeld 12">
              <a:extLst>
                <a:ext uri="{FF2B5EF4-FFF2-40B4-BE49-F238E27FC236}">
                  <a16:creationId xmlns:a16="http://schemas.microsoft.com/office/drawing/2014/main" id="{B2167C3B-51A8-4C92-92A1-FF47A9DA76D7}"/>
                </a:ext>
              </a:extLst>
            </p:cNvPr>
            <p:cNvSpPr txBox="1"/>
            <p:nvPr/>
          </p:nvSpPr>
          <p:spPr>
            <a:xfrm>
              <a:off x="5928812" y="5799027"/>
              <a:ext cx="910982" cy="246221"/>
            </a:xfrm>
            <a:prstGeom prst="rect">
              <a:avLst/>
            </a:prstGeom>
            <a:noFill/>
          </p:spPr>
          <p:txBody>
            <a:bodyPr wrap="square" rtlCol="0">
              <a:spAutoFit/>
            </a:bodyPr>
            <a:lstStyle/>
            <a:p>
              <a:r>
                <a:rPr lang="de-DE" sz="1000">
                  <a:latin typeface="Bookman Old Style" panose="02050604050505020204" pitchFamily="18" charset="0"/>
                </a:rPr>
                <a:t>Pop &amp; Jazz</a:t>
              </a:r>
            </a:p>
          </p:txBody>
        </p:sp>
        <p:sp>
          <p:nvSpPr>
            <p:cNvPr id="14" name="Textfeld 13">
              <a:extLst>
                <a:ext uri="{FF2B5EF4-FFF2-40B4-BE49-F238E27FC236}">
                  <a16:creationId xmlns:a16="http://schemas.microsoft.com/office/drawing/2014/main" id="{933C25F0-B678-43D4-A2AD-5085834DDDFB}"/>
                </a:ext>
              </a:extLst>
            </p:cNvPr>
            <p:cNvSpPr txBox="1"/>
            <p:nvPr/>
          </p:nvSpPr>
          <p:spPr>
            <a:xfrm>
              <a:off x="5928811" y="5586173"/>
              <a:ext cx="1027255"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18" name="Rechteck 17">
              <a:extLst>
                <a:ext uri="{FF2B5EF4-FFF2-40B4-BE49-F238E27FC236}">
                  <a16:creationId xmlns:a16="http://schemas.microsoft.com/office/drawing/2014/main" id="{CE00A017-BAEE-4059-BFFD-0BBBF9FA9782}"/>
                </a:ext>
              </a:extLst>
            </p:cNvPr>
            <p:cNvSpPr/>
            <p:nvPr/>
          </p:nvSpPr>
          <p:spPr>
            <a:xfrm>
              <a:off x="6967555" y="5264869"/>
              <a:ext cx="599714" cy="548618"/>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3698CCCB-3C9A-4B99-B967-7DA9DAB023F7}"/>
                </a:ext>
              </a:extLst>
            </p:cNvPr>
            <p:cNvSpPr txBox="1"/>
            <p:nvPr/>
          </p:nvSpPr>
          <p:spPr>
            <a:xfrm>
              <a:off x="6863940" y="5238772"/>
              <a:ext cx="769670" cy="584775"/>
            </a:xfrm>
            <a:prstGeom prst="rect">
              <a:avLst/>
            </a:prstGeom>
            <a:noFill/>
          </p:spPr>
          <p:txBody>
            <a:bodyPr wrap="square" rtlCol="0" anchor="t">
              <a:spAutoFit/>
            </a:bodyPr>
            <a:lstStyle/>
            <a:p>
              <a:pPr algn="ctr"/>
              <a:r>
                <a:rPr lang="de-DE" sz="800" b="1">
                  <a:solidFill>
                    <a:schemeClr val="tx1">
                      <a:lumMod val="95000"/>
                      <a:lumOff val="5000"/>
                    </a:schemeClr>
                  </a:solidFill>
                  <a:latin typeface="Bookman Old Style"/>
                </a:rPr>
                <a:t>Konzert</a:t>
              </a:r>
              <a:br>
                <a:rPr lang="de-DE" sz="800" b="1">
                  <a:latin typeface="Bookman Old Style" panose="02050604050505020204" pitchFamily="18" charset="0"/>
                </a:rPr>
              </a:br>
              <a:r>
                <a:rPr lang="de-DE" sz="800" b="1">
                  <a:solidFill>
                    <a:schemeClr val="tx1">
                      <a:lumMod val="95000"/>
                      <a:lumOff val="5000"/>
                    </a:schemeClr>
                  </a:solidFill>
                  <a:latin typeface="Bookman Old Style"/>
                </a:rPr>
                <a:t>28.03.20</a:t>
              </a:r>
              <a:endParaRPr lang="de-DE">
                <a:solidFill>
                  <a:schemeClr val="tx1">
                    <a:lumMod val="95000"/>
                    <a:lumOff val="5000"/>
                  </a:schemeClr>
                </a:solidFill>
                <a:latin typeface="Bookman Old Style"/>
              </a:endParaRPr>
            </a:p>
            <a:p>
              <a:pPr algn="ctr"/>
              <a:r>
                <a:rPr lang="de-DE" sz="800" b="1">
                  <a:solidFill>
                    <a:schemeClr val="tx1">
                      <a:lumMod val="95000"/>
                      <a:lumOff val="5000"/>
                    </a:schemeClr>
                  </a:solidFill>
                  <a:latin typeface="Bookman Old Style"/>
                </a:rPr>
                <a:t>18 Uhr</a:t>
              </a:r>
            </a:p>
            <a:p>
              <a:pPr algn="ctr"/>
              <a:r>
                <a:rPr lang="de-DE" sz="800" b="1">
                  <a:solidFill>
                    <a:schemeClr val="tx1">
                      <a:lumMod val="95000"/>
                      <a:lumOff val="5000"/>
                    </a:schemeClr>
                  </a:solidFill>
                  <a:latin typeface="Bookman Old Style"/>
                </a:rPr>
                <a:t>15€</a:t>
              </a:r>
            </a:p>
          </p:txBody>
        </p:sp>
      </p:grpSp>
      <p:sp>
        <p:nvSpPr>
          <p:cNvPr id="59" name="Diagonaler Streifen 58">
            <a:extLst>
              <a:ext uri="{FF2B5EF4-FFF2-40B4-BE49-F238E27FC236}">
                <a16:creationId xmlns:a16="http://schemas.microsoft.com/office/drawing/2014/main" id="{AF0FB239-6A9E-458F-B5D2-0A1DB84B9723}"/>
              </a:ext>
            </a:extLst>
          </p:cNvPr>
          <p:cNvSpPr/>
          <p:nvPr/>
        </p:nvSpPr>
        <p:spPr>
          <a:xfrm rot="2527959">
            <a:off x="4640601" y="4139651"/>
            <a:ext cx="2854319" cy="2581200"/>
          </a:xfrm>
          <a:prstGeom prst="diagStripe">
            <a:avLst>
              <a:gd name="adj" fmla="val 983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8" name="Diagonaler Streifen 57">
            <a:extLst>
              <a:ext uri="{FF2B5EF4-FFF2-40B4-BE49-F238E27FC236}">
                <a16:creationId xmlns:a16="http://schemas.microsoft.com/office/drawing/2014/main" id="{7ADD8445-1305-4BD9-B90C-74343FD22AFE}"/>
              </a:ext>
            </a:extLst>
          </p:cNvPr>
          <p:cNvSpPr/>
          <p:nvPr/>
        </p:nvSpPr>
        <p:spPr>
          <a:xfrm rot="2594718">
            <a:off x="4515589" y="3907669"/>
            <a:ext cx="3142470" cy="2944349"/>
          </a:xfrm>
          <a:prstGeom prst="diagStripe">
            <a:avLst>
              <a:gd name="adj" fmla="val 98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graphicFrame>
        <p:nvGraphicFramePr>
          <p:cNvPr id="9" name="Objekt 8" hidden="1">
            <a:extLst>
              <a:ext uri="{FF2B5EF4-FFF2-40B4-BE49-F238E27FC236}">
                <a16:creationId xmlns:a16="http://schemas.microsoft.com/office/drawing/2014/main" id="{C0DFEEAE-6FC1-4C43-AFEB-826320667DFD}"/>
              </a:ext>
            </a:extLst>
          </p:cNvPr>
          <p:cNvGraphicFramePr>
            <a:graphicFrameLocks noChangeAspect="1"/>
          </p:cNvGraphicFramePr>
          <p:nvPr>
            <p:custDataLst>
              <p:tags r:id="rId2"/>
            </p:custDataLst>
            <p:extLst>
              <p:ext uri="{D42A27DB-BD31-4B8C-83A1-F6EECF244321}">
                <p14:modId xmlns:p14="http://schemas.microsoft.com/office/powerpoint/2010/main" val="29387439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03" name="think-cell Folie" r:id="rId6" imgW="503" imgH="503" progId="TCLayout.ActiveDocument.1">
                  <p:embed/>
                </p:oleObj>
              </mc:Choice>
              <mc:Fallback>
                <p:oleObj name="think-cell Folie" r:id="rId6" imgW="503" imgH="503" progId="TCLayout.ActiveDocument.1">
                  <p:embed/>
                  <p:pic>
                    <p:nvPicPr>
                      <p:cNvPr id="9" name="Objekt 8">
                        <a:extLst>
                          <a:ext uri="{FF2B5EF4-FFF2-40B4-BE49-F238E27FC236}">
                            <a16:creationId xmlns:a16="http://schemas.microsoft.com/office/drawing/2014/main" id="{C0DFEEAE-6FC1-4C43-AFEB-826320667DF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0" name="Textfeld 9">
            <a:extLst>
              <a:ext uri="{FF2B5EF4-FFF2-40B4-BE49-F238E27FC236}">
                <a16:creationId xmlns:a16="http://schemas.microsoft.com/office/drawing/2014/main" id="{5BA06957-1CE1-400F-90C4-E4719D5968BB}"/>
              </a:ext>
            </a:extLst>
          </p:cNvPr>
          <p:cNvSpPr txBox="1"/>
          <p:nvPr/>
        </p:nvSpPr>
        <p:spPr>
          <a:xfrm>
            <a:off x="1344543" y="2319981"/>
            <a:ext cx="5524660" cy="1492716"/>
          </a:xfrm>
          <a:prstGeom prst="rect">
            <a:avLst/>
          </a:prstGeom>
          <a:noFill/>
          <a:ln>
            <a:noFill/>
          </a:ln>
        </p:spPr>
        <p:txBody>
          <a:bodyPr wrap="square" rtlCol="0" anchor="t">
            <a:spAutoFit/>
          </a:bodyPr>
          <a:lstStyle/>
          <a:p>
            <a:pPr algn="ctr"/>
            <a:r>
              <a:rPr lang="de-DE" sz="1100" dirty="0">
                <a:solidFill>
                  <a:schemeClr val="bg1"/>
                </a:solidFill>
                <a:latin typeface="Helvetica" pitchFamily="2" charset="0"/>
                <a:cs typeface="Arabic Typesetting"/>
              </a:rPr>
              <a:t>Wir kommen alle drei nicht aus der Kunst- und Kulturbranche, sehen aber großen Handlungsbedarf bei kleinen </a:t>
            </a:r>
            <a:r>
              <a:rPr lang="de-DE" sz="1100" b="1" dirty="0">
                <a:solidFill>
                  <a:schemeClr val="bg1"/>
                </a:solidFill>
                <a:latin typeface="Helvetica" pitchFamily="2" charset="0"/>
                <a:cs typeface="Arabic Typesetting"/>
              </a:rPr>
              <a:t>Künstlern</a:t>
            </a:r>
            <a:r>
              <a:rPr lang="de-DE" sz="1100" dirty="0">
                <a:solidFill>
                  <a:schemeClr val="bg1"/>
                </a:solidFill>
                <a:latin typeface="Helvetica" pitchFamily="2" charset="0"/>
                <a:cs typeface="Arabic Typesetting"/>
              </a:rPr>
              <a:t>, die von lokalen oder kleineren </a:t>
            </a:r>
            <a:r>
              <a:rPr lang="de-DE" sz="1100" b="1" dirty="0">
                <a:solidFill>
                  <a:schemeClr val="bg1"/>
                </a:solidFill>
                <a:latin typeface="Helvetica" pitchFamily="2" charset="0"/>
                <a:cs typeface="Arabic Typesetting"/>
              </a:rPr>
              <a:t>Auftritten</a:t>
            </a:r>
            <a:r>
              <a:rPr lang="de-DE" sz="1100" dirty="0">
                <a:solidFill>
                  <a:schemeClr val="bg1"/>
                </a:solidFill>
                <a:latin typeface="Helvetica" pitchFamily="2" charset="0"/>
                <a:cs typeface="Arabic Typesetting"/>
              </a:rPr>
              <a:t> leben: Wir haben diese Plattform geschaffen, auf der Konzerte aus dem </a:t>
            </a:r>
            <a:r>
              <a:rPr lang="de-DE" sz="1100" b="1" dirty="0">
                <a:solidFill>
                  <a:schemeClr val="bg1"/>
                </a:solidFill>
                <a:latin typeface="Helvetica" pitchFamily="2" charset="0"/>
                <a:cs typeface="Arabic Typesetting"/>
              </a:rPr>
              <a:t>Wohnzimmer</a:t>
            </a:r>
            <a:r>
              <a:rPr lang="de-DE" sz="1100" dirty="0">
                <a:solidFill>
                  <a:schemeClr val="bg1"/>
                </a:solidFill>
                <a:latin typeface="Helvetica" pitchFamily="2" charset="0"/>
                <a:cs typeface="Arabic Typesetting"/>
              </a:rPr>
              <a:t> der Künstler in das eure </a:t>
            </a:r>
            <a:r>
              <a:rPr lang="de-DE" sz="1100" dirty="0" err="1">
                <a:solidFill>
                  <a:schemeClr val="bg1"/>
                </a:solidFill>
                <a:latin typeface="Helvetica" pitchFamily="2" charset="0"/>
                <a:cs typeface="Arabic Typesetting"/>
              </a:rPr>
              <a:t>gestreamt</a:t>
            </a:r>
            <a:r>
              <a:rPr lang="de-DE" sz="1100" dirty="0">
                <a:solidFill>
                  <a:schemeClr val="bg1"/>
                </a:solidFill>
                <a:latin typeface="Helvetica" pitchFamily="2" charset="0"/>
                <a:cs typeface="Arabic Typesetting"/>
              </a:rPr>
              <a:t> werden. So können digitale </a:t>
            </a:r>
            <a:r>
              <a:rPr lang="de-DE" sz="1100" b="1" dirty="0">
                <a:solidFill>
                  <a:schemeClr val="bg1"/>
                </a:solidFill>
                <a:latin typeface="Helvetica" pitchFamily="2" charset="0"/>
                <a:cs typeface="Arabic Typesetting"/>
              </a:rPr>
              <a:t>Tickets</a:t>
            </a:r>
            <a:r>
              <a:rPr lang="de-DE" sz="1100" dirty="0">
                <a:solidFill>
                  <a:schemeClr val="bg1"/>
                </a:solidFill>
                <a:latin typeface="Helvetica" pitchFamily="2" charset="0"/>
                <a:cs typeface="Arabic Typesetting"/>
              </a:rPr>
              <a:t> für diese Streams vorab von den Fans der kleineren Künstler und Bands </a:t>
            </a:r>
            <a:r>
              <a:rPr lang="de-DE" sz="1100" b="1" dirty="0">
                <a:solidFill>
                  <a:schemeClr val="bg1"/>
                </a:solidFill>
                <a:latin typeface="Helvetica" pitchFamily="2" charset="0"/>
                <a:cs typeface="Arabic Typesetting"/>
              </a:rPr>
              <a:t>gekauft</a:t>
            </a:r>
            <a:r>
              <a:rPr lang="de-DE" sz="1100" dirty="0">
                <a:solidFill>
                  <a:schemeClr val="bg1"/>
                </a:solidFill>
                <a:latin typeface="Helvetica" pitchFamily="2" charset="0"/>
                <a:cs typeface="Arabic Typesetting"/>
              </a:rPr>
              <a:t> oder während des Streams ein beliebiger Betrag </a:t>
            </a:r>
            <a:r>
              <a:rPr lang="de-DE" sz="1100" b="1" dirty="0">
                <a:solidFill>
                  <a:schemeClr val="bg1"/>
                </a:solidFill>
                <a:latin typeface="Helvetica" pitchFamily="2" charset="0"/>
                <a:cs typeface="Arabic Typesetting"/>
              </a:rPr>
              <a:t>gespendet</a:t>
            </a:r>
            <a:r>
              <a:rPr lang="de-DE" sz="1100" dirty="0">
                <a:solidFill>
                  <a:schemeClr val="bg1"/>
                </a:solidFill>
                <a:latin typeface="Helvetica" pitchFamily="2" charset="0"/>
                <a:cs typeface="Arabic Typesetting"/>
              </a:rPr>
              <a:t> werden.</a:t>
            </a:r>
          </a:p>
          <a:p>
            <a:pPr algn="ctr"/>
            <a:endParaRPr lang="de-DE" sz="1100" dirty="0">
              <a:solidFill>
                <a:schemeClr val="bg1"/>
              </a:solidFill>
              <a:latin typeface="Helvetica" pitchFamily="2" charset="0"/>
            </a:endParaRPr>
          </a:p>
          <a:p>
            <a:pPr algn="ctr"/>
            <a:r>
              <a:rPr lang="de-DE" sz="1400" dirty="0">
                <a:solidFill>
                  <a:schemeClr val="bg1"/>
                </a:solidFill>
                <a:latin typeface="Helvetica" pitchFamily="2" charset="0"/>
              </a:rPr>
              <a:t>Unterstützt Eure Künstler!</a:t>
            </a:r>
          </a:p>
        </p:txBody>
      </p:sp>
      <p:sp>
        <p:nvSpPr>
          <p:cNvPr id="8" name="Rechteck 7">
            <a:extLst>
              <a:ext uri="{FF2B5EF4-FFF2-40B4-BE49-F238E27FC236}">
                <a16:creationId xmlns:a16="http://schemas.microsoft.com/office/drawing/2014/main" id="{58CBD354-D3A8-4513-95C3-E85CE71093F1}"/>
              </a:ext>
            </a:extLst>
          </p:cNvPr>
          <p:cNvSpPr/>
          <p:nvPr/>
        </p:nvSpPr>
        <p:spPr>
          <a:xfrm>
            <a:off x="986122" y="506539"/>
            <a:ext cx="10222859" cy="835459"/>
          </a:xfrm>
          <a:prstGeom prst="rect">
            <a:avLst/>
          </a:prstGeom>
          <a:solidFill>
            <a:srgbClr val="0004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Abgerundetes Rechteck 14">
            <a:extLst>
              <a:ext uri="{FF2B5EF4-FFF2-40B4-BE49-F238E27FC236}">
                <a16:creationId xmlns:a16="http://schemas.microsoft.com/office/drawing/2014/main" id="{A6B4FE5D-AE37-A441-A584-3271CA52DA40}"/>
              </a:ext>
            </a:extLst>
          </p:cNvPr>
          <p:cNvSpPr/>
          <p:nvPr/>
        </p:nvSpPr>
        <p:spPr>
          <a:xfrm>
            <a:off x="2875322" y="590827"/>
            <a:ext cx="7361498" cy="4594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3D4D280A-CE7E-46E8-A075-A9E0A77FAB4D}"/>
              </a:ext>
            </a:extLst>
          </p:cNvPr>
          <p:cNvSpPr txBox="1"/>
          <p:nvPr/>
        </p:nvSpPr>
        <p:spPr>
          <a:xfrm>
            <a:off x="3964786" y="5026518"/>
            <a:ext cx="4125918" cy="369332"/>
          </a:xfrm>
          <a:prstGeom prst="rect">
            <a:avLst/>
          </a:prstGeom>
          <a:noFill/>
        </p:spPr>
        <p:txBody>
          <a:bodyPr wrap="square" rtlCol="0">
            <a:spAutoFit/>
          </a:bodyPr>
          <a:lstStyle/>
          <a:p>
            <a:r>
              <a:rPr lang="de-DE" b="1" dirty="0">
                <a:solidFill>
                  <a:schemeClr val="bg1"/>
                </a:solidFill>
                <a:latin typeface="Bradley Hand ITC" panose="03070402050302030203" pitchFamily="66" charset="0"/>
              </a:rPr>
              <a:t>Finde jetzt dein persönliches Highlight:</a:t>
            </a:r>
          </a:p>
        </p:txBody>
      </p:sp>
      <p:sp>
        <p:nvSpPr>
          <p:cNvPr id="20" name="Rechteck 19">
            <a:extLst>
              <a:ext uri="{FF2B5EF4-FFF2-40B4-BE49-F238E27FC236}">
                <a16:creationId xmlns:a16="http://schemas.microsoft.com/office/drawing/2014/main" id="{AE96F4A1-A9E5-4BD2-AA9F-B90BB47F4EEA}"/>
              </a:ext>
            </a:extLst>
          </p:cNvPr>
          <p:cNvSpPr/>
          <p:nvPr/>
        </p:nvSpPr>
        <p:spPr>
          <a:xfrm>
            <a:off x="7751888" y="5551229"/>
            <a:ext cx="2815562" cy="1236743"/>
          </a:xfrm>
          <a:prstGeom prst="rect">
            <a:avLst/>
          </a:prstGeom>
          <a:solidFill>
            <a:srgbClr val="DD58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1" name="Grafik 20">
            <a:extLst>
              <a:ext uri="{FF2B5EF4-FFF2-40B4-BE49-F238E27FC236}">
                <a16:creationId xmlns:a16="http://schemas.microsoft.com/office/drawing/2014/main" id="{8204C754-FE6B-4613-92C2-4B296A219FDC}"/>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r="-79"/>
          <a:stretch/>
        </p:blipFill>
        <p:spPr>
          <a:xfrm>
            <a:off x="7865228" y="5668643"/>
            <a:ext cx="954524" cy="954524"/>
          </a:xfrm>
          <a:prstGeom prst="rect">
            <a:avLst/>
          </a:prstGeom>
        </p:spPr>
      </p:pic>
      <p:sp>
        <p:nvSpPr>
          <p:cNvPr id="22" name="Textfeld 21">
            <a:extLst>
              <a:ext uri="{FF2B5EF4-FFF2-40B4-BE49-F238E27FC236}">
                <a16:creationId xmlns:a16="http://schemas.microsoft.com/office/drawing/2014/main" id="{0E90AC8D-1456-4512-860B-CC54AD82323F}"/>
              </a:ext>
            </a:extLst>
          </p:cNvPr>
          <p:cNvSpPr txBox="1"/>
          <p:nvPr/>
        </p:nvSpPr>
        <p:spPr>
          <a:xfrm>
            <a:off x="8829127" y="5659641"/>
            <a:ext cx="1107485" cy="307777"/>
          </a:xfrm>
          <a:prstGeom prst="rect">
            <a:avLst/>
          </a:prstGeom>
          <a:noFill/>
        </p:spPr>
        <p:txBody>
          <a:bodyPr wrap="square" rtlCol="0">
            <a:spAutoFit/>
          </a:bodyPr>
          <a:lstStyle/>
          <a:p>
            <a:r>
              <a:rPr lang="de-DE" sz="1400">
                <a:latin typeface="Britannic Bold" panose="020B0903060703020204" pitchFamily="34" charset="0"/>
              </a:rPr>
              <a:t>Marai</a:t>
            </a:r>
          </a:p>
        </p:txBody>
      </p:sp>
      <p:sp>
        <p:nvSpPr>
          <p:cNvPr id="23" name="Rechteck 22">
            <a:extLst>
              <a:ext uri="{FF2B5EF4-FFF2-40B4-BE49-F238E27FC236}">
                <a16:creationId xmlns:a16="http://schemas.microsoft.com/office/drawing/2014/main" id="{A2AE2FD0-B776-4C0A-8429-EB7C41D50760}"/>
              </a:ext>
            </a:extLst>
          </p:cNvPr>
          <p:cNvSpPr/>
          <p:nvPr/>
        </p:nvSpPr>
        <p:spPr>
          <a:xfrm>
            <a:off x="9899560" y="5606422"/>
            <a:ext cx="606340" cy="584775"/>
          </a:xfrm>
          <a:prstGeom prst="rect">
            <a:avLst/>
          </a:prstGeom>
          <a:solidFill>
            <a:srgbClr val="40B7A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EF89E69B-13F3-45E6-A676-920ACA740E6E}"/>
              </a:ext>
            </a:extLst>
          </p:cNvPr>
          <p:cNvSpPr txBox="1"/>
          <p:nvPr/>
        </p:nvSpPr>
        <p:spPr>
          <a:xfrm>
            <a:off x="9798831" y="5602076"/>
            <a:ext cx="769670" cy="584775"/>
          </a:xfrm>
          <a:prstGeom prst="rect">
            <a:avLst/>
          </a:prstGeom>
          <a:noFill/>
        </p:spPr>
        <p:txBody>
          <a:bodyPr wrap="square" rtlCol="0">
            <a:spAutoFit/>
          </a:bodyPr>
          <a:lstStyle/>
          <a:p>
            <a:pPr algn="ctr"/>
            <a:r>
              <a:rPr lang="de-DE" sz="800" b="1">
                <a:solidFill>
                  <a:schemeClr val="tx1">
                    <a:lumMod val="95000"/>
                    <a:lumOff val="5000"/>
                  </a:schemeClr>
                </a:solidFill>
                <a:latin typeface="Bookman Old Style" panose="02050604050505020204" pitchFamily="18" charset="0"/>
              </a:rPr>
              <a:t>Konzert</a:t>
            </a:r>
            <a:br>
              <a:rPr lang="de-DE" sz="800" b="1">
                <a:solidFill>
                  <a:schemeClr val="tx1">
                    <a:lumMod val="95000"/>
                    <a:lumOff val="5000"/>
                  </a:schemeClr>
                </a:solidFill>
                <a:latin typeface="Bookman Old Style" panose="02050604050505020204" pitchFamily="18" charset="0"/>
              </a:rPr>
            </a:br>
            <a:r>
              <a:rPr lang="de-DE" sz="800" b="1">
                <a:solidFill>
                  <a:schemeClr val="tx1">
                    <a:lumMod val="95000"/>
                    <a:lumOff val="5000"/>
                  </a:schemeClr>
                </a:solidFill>
                <a:latin typeface="Bookman Old Style" panose="02050604050505020204" pitchFamily="18" charset="0"/>
              </a:rPr>
              <a:t>28.03.20</a:t>
            </a:r>
          </a:p>
          <a:p>
            <a:pPr algn="ctr"/>
            <a:r>
              <a:rPr lang="de-DE" sz="800" b="1">
                <a:solidFill>
                  <a:schemeClr val="tx1">
                    <a:lumMod val="95000"/>
                    <a:lumOff val="5000"/>
                  </a:schemeClr>
                </a:solidFill>
                <a:latin typeface="Bookman Old Style" panose="02050604050505020204" pitchFamily="18" charset="0"/>
              </a:rPr>
              <a:t>18 Uhr</a:t>
            </a:r>
          </a:p>
          <a:p>
            <a:pPr algn="ctr"/>
            <a:r>
              <a:rPr lang="de-DE" sz="800" b="1">
                <a:solidFill>
                  <a:schemeClr val="tx1">
                    <a:lumMod val="95000"/>
                    <a:lumOff val="5000"/>
                  </a:schemeClr>
                </a:solidFill>
                <a:latin typeface="Bookman Old Style" panose="02050604050505020204" pitchFamily="18" charset="0"/>
              </a:rPr>
              <a:t>10€</a:t>
            </a:r>
          </a:p>
        </p:txBody>
      </p:sp>
      <p:sp>
        <p:nvSpPr>
          <p:cNvPr id="25" name="Textfeld 24">
            <a:extLst>
              <a:ext uri="{FF2B5EF4-FFF2-40B4-BE49-F238E27FC236}">
                <a16:creationId xmlns:a16="http://schemas.microsoft.com/office/drawing/2014/main" id="{5A75FF72-D82E-45FE-AA60-F4458045AF79}"/>
              </a:ext>
            </a:extLst>
          </p:cNvPr>
          <p:cNvSpPr txBox="1"/>
          <p:nvPr/>
        </p:nvSpPr>
        <p:spPr>
          <a:xfrm>
            <a:off x="8836943" y="6115846"/>
            <a:ext cx="1034881" cy="246221"/>
          </a:xfrm>
          <a:prstGeom prst="rect">
            <a:avLst/>
          </a:prstGeom>
          <a:noFill/>
        </p:spPr>
        <p:txBody>
          <a:bodyPr wrap="square" rtlCol="0">
            <a:spAutoFit/>
          </a:bodyPr>
          <a:lstStyle/>
          <a:p>
            <a:r>
              <a:rPr lang="de-DE" sz="1000">
                <a:latin typeface="Bookman Old Style" panose="02050604050505020204" pitchFamily="18" charset="0"/>
              </a:rPr>
              <a:t>Retro-Swing</a:t>
            </a:r>
          </a:p>
        </p:txBody>
      </p:sp>
      <p:sp>
        <p:nvSpPr>
          <p:cNvPr id="26" name="Textfeld 25">
            <a:extLst>
              <a:ext uri="{FF2B5EF4-FFF2-40B4-BE49-F238E27FC236}">
                <a16:creationId xmlns:a16="http://schemas.microsoft.com/office/drawing/2014/main" id="{0F8BFD31-0833-44F3-9020-A1F98001FCB3}"/>
              </a:ext>
            </a:extLst>
          </p:cNvPr>
          <p:cNvSpPr txBox="1"/>
          <p:nvPr/>
        </p:nvSpPr>
        <p:spPr>
          <a:xfrm>
            <a:off x="8836944" y="5918083"/>
            <a:ext cx="1034880"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27" name="Rechteck: diagonal liegende Ecken abgeschnitten 26">
            <a:extLst>
              <a:ext uri="{FF2B5EF4-FFF2-40B4-BE49-F238E27FC236}">
                <a16:creationId xmlns:a16="http://schemas.microsoft.com/office/drawing/2014/main" id="{072D5710-E53F-43D5-B7C8-8484BFFDFA1E}"/>
              </a:ext>
            </a:extLst>
          </p:cNvPr>
          <p:cNvSpPr/>
          <p:nvPr/>
        </p:nvSpPr>
        <p:spPr>
          <a:xfrm>
            <a:off x="8990557" y="6377158"/>
            <a:ext cx="1520745" cy="369034"/>
          </a:xfrm>
          <a:prstGeom prst="snip2Diag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a:latin typeface="Bookman Old Style" panose="02050604050505020204" pitchFamily="18" charset="0"/>
            </a:endParaRPr>
          </a:p>
        </p:txBody>
      </p:sp>
      <p:sp>
        <p:nvSpPr>
          <p:cNvPr id="28" name="Textfeld 27">
            <a:extLst>
              <a:ext uri="{FF2B5EF4-FFF2-40B4-BE49-F238E27FC236}">
                <a16:creationId xmlns:a16="http://schemas.microsoft.com/office/drawing/2014/main" id="{F313679B-506F-4CD3-A855-050D08A6F75A}"/>
              </a:ext>
            </a:extLst>
          </p:cNvPr>
          <p:cNvSpPr txBox="1"/>
          <p:nvPr/>
        </p:nvSpPr>
        <p:spPr>
          <a:xfrm>
            <a:off x="8980929" y="6389487"/>
            <a:ext cx="1677418" cy="338554"/>
          </a:xfrm>
          <a:prstGeom prst="rect">
            <a:avLst/>
          </a:prstGeom>
          <a:noFill/>
        </p:spPr>
        <p:txBody>
          <a:bodyPr wrap="square" rtlCol="0">
            <a:spAutoFit/>
          </a:bodyPr>
          <a:lstStyle/>
          <a:p>
            <a:r>
              <a:rPr lang="de-DE" sz="800" b="1">
                <a:latin typeface="Bookman Old Style" panose="02050604050505020204" pitchFamily="18" charset="0"/>
              </a:rPr>
              <a:t>Unterstütze Marai</a:t>
            </a:r>
          </a:p>
          <a:p>
            <a:r>
              <a:rPr lang="de-DE" sz="800" b="1">
                <a:latin typeface="Bookman Old Style" panose="02050604050505020204" pitchFamily="18" charset="0"/>
              </a:rPr>
              <a:t>- sicher dir hier dein Ticket</a:t>
            </a:r>
          </a:p>
        </p:txBody>
      </p:sp>
      <p:sp>
        <p:nvSpPr>
          <p:cNvPr id="40" name="Rechteck 39">
            <a:extLst>
              <a:ext uri="{FF2B5EF4-FFF2-40B4-BE49-F238E27FC236}">
                <a16:creationId xmlns:a16="http://schemas.microsoft.com/office/drawing/2014/main" id="{1BA6E29D-FE84-48DA-A0C3-EF9F4D5555EE}"/>
              </a:ext>
            </a:extLst>
          </p:cNvPr>
          <p:cNvSpPr/>
          <p:nvPr/>
        </p:nvSpPr>
        <p:spPr>
          <a:xfrm>
            <a:off x="1585812" y="5534461"/>
            <a:ext cx="2815562" cy="123674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1" name="Grafik 40">
            <a:extLst>
              <a:ext uri="{FF2B5EF4-FFF2-40B4-BE49-F238E27FC236}">
                <a16:creationId xmlns:a16="http://schemas.microsoft.com/office/drawing/2014/main" id="{830924B9-EF3C-42A4-A732-97F6A21787C3}"/>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b="-2099"/>
          <a:stretch/>
        </p:blipFill>
        <p:spPr>
          <a:xfrm>
            <a:off x="1698373" y="5663814"/>
            <a:ext cx="978035" cy="978035"/>
          </a:xfrm>
          <a:prstGeom prst="rect">
            <a:avLst/>
          </a:prstGeom>
        </p:spPr>
      </p:pic>
      <p:sp>
        <p:nvSpPr>
          <p:cNvPr id="42" name="Textfeld 41">
            <a:extLst>
              <a:ext uri="{FF2B5EF4-FFF2-40B4-BE49-F238E27FC236}">
                <a16:creationId xmlns:a16="http://schemas.microsoft.com/office/drawing/2014/main" id="{37CB3AEB-5AA1-4EA6-A406-BF803179E881}"/>
              </a:ext>
            </a:extLst>
          </p:cNvPr>
          <p:cNvSpPr txBox="1"/>
          <p:nvPr/>
        </p:nvSpPr>
        <p:spPr>
          <a:xfrm>
            <a:off x="2722282" y="5642873"/>
            <a:ext cx="1078050" cy="307777"/>
          </a:xfrm>
          <a:prstGeom prst="rect">
            <a:avLst/>
          </a:prstGeom>
          <a:noFill/>
        </p:spPr>
        <p:txBody>
          <a:bodyPr wrap="square" rtlCol="0">
            <a:spAutoFit/>
          </a:bodyPr>
          <a:lstStyle/>
          <a:p>
            <a:r>
              <a:rPr lang="de-DE" sz="1400">
                <a:latin typeface="Britannic Bold" panose="020B0903060703020204" pitchFamily="34" charset="0"/>
              </a:rPr>
              <a:t>Tarik</a:t>
            </a:r>
          </a:p>
        </p:txBody>
      </p:sp>
      <p:sp>
        <p:nvSpPr>
          <p:cNvPr id="43" name="Textfeld 42">
            <a:extLst>
              <a:ext uri="{FF2B5EF4-FFF2-40B4-BE49-F238E27FC236}">
                <a16:creationId xmlns:a16="http://schemas.microsoft.com/office/drawing/2014/main" id="{29C7069C-CDB4-4A70-9F26-0CA4A39D0FBF}"/>
              </a:ext>
            </a:extLst>
          </p:cNvPr>
          <p:cNvSpPr txBox="1"/>
          <p:nvPr/>
        </p:nvSpPr>
        <p:spPr>
          <a:xfrm>
            <a:off x="2715719" y="6119465"/>
            <a:ext cx="910982" cy="246221"/>
          </a:xfrm>
          <a:prstGeom prst="rect">
            <a:avLst/>
          </a:prstGeom>
          <a:noFill/>
        </p:spPr>
        <p:txBody>
          <a:bodyPr wrap="square" rtlCol="0">
            <a:spAutoFit/>
          </a:bodyPr>
          <a:lstStyle/>
          <a:p>
            <a:r>
              <a:rPr lang="de-DE" sz="1000">
                <a:latin typeface="Bookman Old Style" panose="02050604050505020204" pitchFamily="18" charset="0"/>
              </a:rPr>
              <a:t>Comedy</a:t>
            </a:r>
          </a:p>
        </p:txBody>
      </p:sp>
      <p:sp>
        <p:nvSpPr>
          <p:cNvPr id="44" name="Textfeld 43">
            <a:extLst>
              <a:ext uri="{FF2B5EF4-FFF2-40B4-BE49-F238E27FC236}">
                <a16:creationId xmlns:a16="http://schemas.microsoft.com/office/drawing/2014/main" id="{FDE439AA-CC1A-4783-B267-1EF27C9EE6E2}"/>
              </a:ext>
            </a:extLst>
          </p:cNvPr>
          <p:cNvSpPr txBox="1"/>
          <p:nvPr/>
        </p:nvSpPr>
        <p:spPr>
          <a:xfrm>
            <a:off x="2715719" y="5906611"/>
            <a:ext cx="1091176" cy="246221"/>
          </a:xfrm>
          <a:prstGeom prst="rect">
            <a:avLst/>
          </a:prstGeom>
          <a:noFill/>
        </p:spPr>
        <p:txBody>
          <a:bodyPr wrap="square" rtlCol="0">
            <a:spAutoFit/>
          </a:bodyPr>
          <a:lstStyle/>
          <a:p>
            <a:r>
              <a:rPr lang="de-DE" sz="1000">
                <a:latin typeface="Bookman Old Style" panose="02050604050505020204" pitchFamily="18" charset="0"/>
              </a:rPr>
              <a:t>Poetry Slamer</a:t>
            </a:r>
          </a:p>
        </p:txBody>
      </p:sp>
      <p:sp>
        <p:nvSpPr>
          <p:cNvPr id="48" name="Rechteck 47">
            <a:extLst>
              <a:ext uri="{FF2B5EF4-FFF2-40B4-BE49-F238E27FC236}">
                <a16:creationId xmlns:a16="http://schemas.microsoft.com/office/drawing/2014/main" id="{45A9C326-6813-42BF-82CE-837191D71558}"/>
              </a:ext>
            </a:extLst>
          </p:cNvPr>
          <p:cNvSpPr/>
          <p:nvPr/>
        </p:nvSpPr>
        <p:spPr>
          <a:xfrm>
            <a:off x="3754462" y="5598562"/>
            <a:ext cx="606340" cy="595001"/>
          </a:xfrm>
          <a:prstGeom prst="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a:extLst>
              <a:ext uri="{FF2B5EF4-FFF2-40B4-BE49-F238E27FC236}">
                <a16:creationId xmlns:a16="http://schemas.microsoft.com/office/drawing/2014/main" id="{F18E86A5-B309-4068-BD40-A43252634619}"/>
              </a:ext>
            </a:extLst>
          </p:cNvPr>
          <p:cNvSpPr txBox="1"/>
          <p:nvPr/>
        </p:nvSpPr>
        <p:spPr>
          <a:xfrm>
            <a:off x="3668914" y="5574167"/>
            <a:ext cx="769670" cy="584775"/>
          </a:xfrm>
          <a:prstGeom prst="rect">
            <a:avLst/>
          </a:prstGeom>
          <a:noFill/>
        </p:spPr>
        <p:txBody>
          <a:bodyPr wrap="square" rtlCol="0" anchor="t">
            <a:spAutoFit/>
          </a:bodyPr>
          <a:lstStyle/>
          <a:p>
            <a:pPr algn="ctr"/>
            <a:r>
              <a:rPr lang="de-DE" sz="800" b="1">
                <a:solidFill>
                  <a:schemeClr val="tx1">
                    <a:lumMod val="95000"/>
                    <a:lumOff val="5000"/>
                  </a:schemeClr>
                </a:solidFill>
                <a:latin typeface="Bookman Old Style"/>
              </a:rPr>
              <a:t>Konzert</a:t>
            </a:r>
            <a:br>
              <a:rPr lang="de-DE" sz="800" b="1">
                <a:latin typeface="Bookman Old Style" panose="02050604050505020204" pitchFamily="18" charset="0"/>
              </a:rPr>
            </a:br>
            <a:r>
              <a:rPr lang="de-DE" sz="800" b="1">
                <a:solidFill>
                  <a:schemeClr val="tx1">
                    <a:lumMod val="95000"/>
                    <a:lumOff val="5000"/>
                  </a:schemeClr>
                </a:solidFill>
                <a:latin typeface="Bookman Old Style"/>
              </a:rPr>
              <a:t>28.03.20</a:t>
            </a:r>
            <a:endParaRPr lang="de-DE">
              <a:solidFill>
                <a:schemeClr val="tx1">
                  <a:lumMod val="95000"/>
                  <a:lumOff val="5000"/>
                </a:schemeClr>
              </a:solidFill>
              <a:latin typeface="Bookman Old Style"/>
            </a:endParaRPr>
          </a:p>
          <a:p>
            <a:pPr algn="ctr"/>
            <a:r>
              <a:rPr lang="de-DE" sz="800" b="1">
                <a:solidFill>
                  <a:schemeClr val="tx1">
                    <a:lumMod val="95000"/>
                    <a:lumOff val="5000"/>
                  </a:schemeClr>
                </a:solidFill>
                <a:latin typeface="Bookman Old Style"/>
              </a:rPr>
              <a:t>19 Uhr</a:t>
            </a:r>
          </a:p>
          <a:p>
            <a:pPr algn="ctr"/>
            <a:r>
              <a:rPr lang="de-DE" sz="800" b="1">
                <a:solidFill>
                  <a:schemeClr val="tx1">
                    <a:lumMod val="95000"/>
                    <a:lumOff val="5000"/>
                  </a:schemeClr>
                </a:solidFill>
                <a:latin typeface="Bookman Old Style"/>
              </a:rPr>
              <a:t>8€</a:t>
            </a:r>
          </a:p>
        </p:txBody>
      </p:sp>
      <p:pic>
        <p:nvPicPr>
          <p:cNvPr id="50" name="Grafik 49">
            <a:extLst>
              <a:ext uri="{FF2B5EF4-FFF2-40B4-BE49-F238E27FC236}">
                <a16:creationId xmlns:a16="http://schemas.microsoft.com/office/drawing/2014/main" id="{77666418-8C5D-455D-AD9C-5DD8A0B881E7}"/>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0713817" y="6022182"/>
            <a:ext cx="347215" cy="347216"/>
          </a:xfrm>
          <a:prstGeom prst="rect">
            <a:avLst/>
          </a:prstGeom>
        </p:spPr>
      </p:pic>
      <p:pic>
        <p:nvPicPr>
          <p:cNvPr id="51" name="Grafik 50">
            <a:extLst>
              <a:ext uri="{FF2B5EF4-FFF2-40B4-BE49-F238E27FC236}">
                <a16:creationId xmlns:a16="http://schemas.microsoft.com/office/drawing/2014/main" id="{D9BC2C36-14FB-442A-BAF3-D297C658B568}"/>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rot="10800000">
            <a:off x="1116217" y="6029721"/>
            <a:ext cx="341678" cy="341679"/>
          </a:xfrm>
          <a:prstGeom prst="rect">
            <a:avLst/>
          </a:prstGeom>
        </p:spPr>
      </p:pic>
      <mc:AlternateContent xmlns:mc="http://schemas.openxmlformats.org/markup-compatibility/2006" xmlns:p14="http://schemas.microsoft.com/office/powerpoint/2010/main">
        <mc:Choice Requires="p14">
          <p:contentPart p14:bwMode="auto" r:id="rId12">
            <p14:nvContentPartPr>
              <p14:cNvPr id="30" name="Freihand 29">
                <a:extLst>
                  <a:ext uri="{FF2B5EF4-FFF2-40B4-BE49-F238E27FC236}">
                    <a16:creationId xmlns:a16="http://schemas.microsoft.com/office/drawing/2014/main" id="{0AF0DAF4-62C8-4C45-8803-5BC76E9B8F17}"/>
                  </a:ext>
                </a:extLst>
              </p14:cNvPr>
              <p14:cNvContentPartPr/>
              <p14:nvPr/>
            </p14:nvContentPartPr>
            <p14:xfrm>
              <a:off x="2734209" y="3500618"/>
              <a:ext cx="2839320" cy="307274"/>
            </p14:xfrm>
          </p:contentPart>
        </mc:Choice>
        <mc:Fallback xmlns="">
          <p:pic>
            <p:nvPicPr>
              <p:cNvPr id="30" name="Freihand 29">
                <a:extLst>
                  <a:ext uri="{FF2B5EF4-FFF2-40B4-BE49-F238E27FC236}">
                    <a16:creationId xmlns:a16="http://schemas.microsoft.com/office/drawing/2014/main" id="{0AF0DAF4-62C8-4C45-8803-5BC76E9B8F17}"/>
                  </a:ext>
                </a:extLst>
              </p:cNvPr>
              <p:cNvPicPr/>
              <p:nvPr/>
            </p:nvPicPr>
            <p:blipFill>
              <a:blip r:embed="rId13"/>
              <a:stretch>
                <a:fillRect/>
              </a:stretch>
            </p:blipFill>
            <p:spPr>
              <a:xfrm>
                <a:off x="2698214" y="3428657"/>
                <a:ext cx="2910951" cy="450836"/>
              </a:xfrm>
              <a:prstGeom prst="rect">
                <a:avLst/>
              </a:prstGeom>
            </p:spPr>
          </p:pic>
        </mc:Fallback>
      </mc:AlternateContent>
      <p:pic>
        <p:nvPicPr>
          <p:cNvPr id="32" name="Grafik 31">
            <a:extLst>
              <a:ext uri="{FF2B5EF4-FFF2-40B4-BE49-F238E27FC236}">
                <a16:creationId xmlns:a16="http://schemas.microsoft.com/office/drawing/2014/main" id="{209176BD-07D6-407C-972A-A5A5C240B8FF}"/>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5556" b="88889" l="4636" r="97351">
                        <a14:foregroundMark x1="21192" y1="48148" x2="21192" y2="48148"/>
                        <a14:foregroundMark x1="32450" y1="46296" x2="32450" y2="46296"/>
                        <a14:foregroundMark x1="52318" y1="42593" x2="52318" y2="42593"/>
                        <a14:foregroundMark x1="75497" y1="25926" x2="75497" y2="25926"/>
                        <a14:foregroundMark x1="78146" y1="51852" x2="78146" y2="51852"/>
                        <a14:foregroundMark x1="80132" y1="77778" x2="80132" y2="77778"/>
                      </a14:backgroundRemoval>
                    </a14:imgEffect>
                  </a14:imgLayer>
                </a14:imgProps>
              </a:ext>
              <a:ext uri="{28A0092B-C50C-407E-A947-70E740481C1C}">
                <a14:useLocalDpi xmlns:a14="http://schemas.microsoft.com/office/drawing/2010/main"/>
              </a:ext>
            </a:extLst>
          </a:blip>
          <a:stretch>
            <a:fillRect/>
          </a:stretch>
        </p:blipFill>
        <p:spPr>
          <a:xfrm>
            <a:off x="1358568" y="711940"/>
            <a:ext cx="1317840" cy="471281"/>
          </a:xfrm>
          <a:prstGeom prst="rect">
            <a:avLst/>
          </a:prstGeom>
        </p:spPr>
      </p:pic>
      <p:sp>
        <p:nvSpPr>
          <p:cNvPr id="53" name="Rechteck 52">
            <a:extLst>
              <a:ext uri="{FF2B5EF4-FFF2-40B4-BE49-F238E27FC236}">
                <a16:creationId xmlns:a16="http://schemas.microsoft.com/office/drawing/2014/main" id="{FEAED9AA-4EA6-4091-843F-28AEB5CDCF9E}"/>
              </a:ext>
            </a:extLst>
          </p:cNvPr>
          <p:cNvSpPr/>
          <p:nvPr/>
        </p:nvSpPr>
        <p:spPr>
          <a:xfrm>
            <a:off x="2529069" y="344347"/>
            <a:ext cx="324092" cy="121534"/>
          </a:xfrm>
          <a:prstGeom prst="rect">
            <a:avLst/>
          </a:prstGeom>
          <a:solidFill>
            <a:srgbClr val="F1F3F4"/>
          </a:solidFill>
          <a:ln>
            <a:solidFill>
              <a:srgbClr val="F1F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28" descr="Benutzer">
            <a:extLst>
              <a:ext uri="{FF2B5EF4-FFF2-40B4-BE49-F238E27FC236}">
                <a16:creationId xmlns:a16="http://schemas.microsoft.com/office/drawing/2014/main" id="{5718FDAF-5E71-4BB9-BB1E-5FC449113A63}"/>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0337856" y="586781"/>
            <a:ext cx="501174" cy="496533"/>
          </a:xfrm>
          <a:prstGeom prst="rect">
            <a:avLst/>
          </a:prstGeom>
        </p:spPr>
      </p:pic>
      <p:pic>
        <p:nvPicPr>
          <p:cNvPr id="29" name="Grafik 30" descr="Lupe">
            <a:extLst>
              <a:ext uri="{FF2B5EF4-FFF2-40B4-BE49-F238E27FC236}">
                <a16:creationId xmlns:a16="http://schemas.microsoft.com/office/drawing/2014/main" id="{5E50739F-BB39-4D34-B962-6B48C15B67D9}"/>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9297657" y="586800"/>
            <a:ext cx="501174" cy="465376"/>
          </a:xfrm>
          <a:prstGeom prst="rect">
            <a:avLst/>
          </a:prstGeom>
        </p:spPr>
      </p:pic>
      <p:sp>
        <p:nvSpPr>
          <p:cNvPr id="34" name="Textfeld 33">
            <a:extLst>
              <a:ext uri="{FF2B5EF4-FFF2-40B4-BE49-F238E27FC236}">
                <a16:creationId xmlns:a16="http://schemas.microsoft.com/office/drawing/2014/main" id="{E46AB626-4DCE-C643-AA58-E3F89BF0072A}"/>
              </a:ext>
            </a:extLst>
          </p:cNvPr>
          <p:cNvSpPr txBox="1"/>
          <p:nvPr/>
        </p:nvSpPr>
        <p:spPr>
          <a:xfrm>
            <a:off x="1687139" y="1854592"/>
            <a:ext cx="2113194" cy="461665"/>
          </a:xfrm>
          <a:prstGeom prst="rect">
            <a:avLst/>
          </a:prstGeom>
          <a:solidFill>
            <a:srgbClr val="F15542"/>
          </a:solidFill>
          <a:ln>
            <a:noFill/>
          </a:ln>
        </p:spPr>
        <p:txBody>
          <a:bodyPr wrap="square" rtlCol="0">
            <a:spAutoFit/>
          </a:bodyPr>
          <a:lstStyle/>
          <a:p>
            <a:pPr algn="ctr"/>
            <a:r>
              <a:rPr lang="de-DE" sz="2400" dirty="0">
                <a:solidFill>
                  <a:schemeClr val="bg1"/>
                </a:solidFill>
                <a:latin typeface="Britannic Bold" panose="020B0903060703020204" pitchFamily="34" charset="77"/>
              </a:rPr>
              <a:t>Über uns</a:t>
            </a:r>
          </a:p>
        </p:txBody>
      </p:sp>
      <p:sp>
        <p:nvSpPr>
          <p:cNvPr id="36" name="Rechteck 35">
            <a:extLst>
              <a:ext uri="{FF2B5EF4-FFF2-40B4-BE49-F238E27FC236}">
                <a16:creationId xmlns:a16="http://schemas.microsoft.com/office/drawing/2014/main" id="{58E0948B-E51A-584D-B0EB-766C9CC850FC}"/>
              </a:ext>
            </a:extLst>
          </p:cNvPr>
          <p:cNvSpPr/>
          <p:nvPr/>
        </p:nvSpPr>
        <p:spPr>
          <a:xfrm>
            <a:off x="6917785" y="1660010"/>
            <a:ext cx="4213786" cy="3023500"/>
          </a:xfrm>
          <a:prstGeom prst="rect">
            <a:avLst/>
          </a:prstGeom>
          <a:solidFill>
            <a:srgbClr val="F1554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a:extLst>
              <a:ext uri="{FF2B5EF4-FFF2-40B4-BE49-F238E27FC236}">
                <a16:creationId xmlns:a16="http://schemas.microsoft.com/office/drawing/2014/main" id="{73C4B788-2107-084B-A999-9B8BFE242EF6}"/>
              </a:ext>
            </a:extLst>
          </p:cNvPr>
          <p:cNvSpPr txBox="1"/>
          <p:nvPr/>
        </p:nvSpPr>
        <p:spPr>
          <a:xfrm>
            <a:off x="10149760" y="1037908"/>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Log in</a:t>
            </a:r>
          </a:p>
        </p:txBody>
      </p:sp>
      <p:sp>
        <p:nvSpPr>
          <p:cNvPr id="16" name="Textfeld 15">
            <a:extLst>
              <a:ext uri="{FF2B5EF4-FFF2-40B4-BE49-F238E27FC236}">
                <a16:creationId xmlns:a16="http://schemas.microsoft.com/office/drawing/2014/main" id="{077DC8CA-79A2-2240-94AD-A26C6BC0A6B4}"/>
              </a:ext>
            </a:extLst>
          </p:cNvPr>
          <p:cNvSpPr txBox="1"/>
          <p:nvPr/>
        </p:nvSpPr>
        <p:spPr>
          <a:xfrm>
            <a:off x="2966224" y="690904"/>
            <a:ext cx="3951561" cy="276999"/>
          </a:xfrm>
          <a:prstGeom prst="rect">
            <a:avLst/>
          </a:prstGeom>
          <a:noFill/>
        </p:spPr>
        <p:txBody>
          <a:bodyPr wrap="square" rtlCol="0">
            <a:spAutoFit/>
          </a:bodyPr>
          <a:lstStyle/>
          <a:p>
            <a:r>
              <a:rPr lang="de-DE" sz="1200" i="1" dirty="0">
                <a:solidFill>
                  <a:schemeClr val="tx1">
                    <a:lumMod val="50000"/>
                    <a:lumOff val="50000"/>
                  </a:schemeClr>
                </a:solidFill>
                <a:latin typeface="Helvetica Light Oblique" panose="020B0403020202020204" pitchFamily="34" charset="0"/>
              </a:rPr>
              <a:t>Wonach suchst du..?</a:t>
            </a:r>
          </a:p>
        </p:txBody>
      </p:sp>
      <p:pic>
        <p:nvPicPr>
          <p:cNvPr id="38" name="Grafik 37" descr="Schließen">
            <a:extLst>
              <a:ext uri="{FF2B5EF4-FFF2-40B4-BE49-F238E27FC236}">
                <a16:creationId xmlns:a16="http://schemas.microsoft.com/office/drawing/2014/main" id="{442100B8-BEE5-2842-85DB-02900C9C7239}"/>
              </a:ext>
            </a:extLst>
          </p:cNvPr>
          <p:cNvPicPr>
            <a:picLocks noChangeAspect="1"/>
          </p:cNvPicPr>
          <p:nvPr/>
        </p:nvPicPr>
        <p:blipFill>
          <a:blip r:embed="rId20" cstate="screen">
            <a:extLst>
              <a:ext uri="{28A0092B-C50C-407E-A947-70E740481C1C}">
                <a14:useLocalDpi xmlns:a14="http://schemas.microsoft.com/office/drawing/2010/main"/>
              </a:ext>
              <a:ext uri="{96DAC541-7B7A-43D3-8B79-37D633B846F1}">
                <asvg:svgBlip xmlns:asvg="http://schemas.microsoft.com/office/drawing/2016/SVG/main" r:embed="rId21"/>
              </a:ext>
            </a:extLst>
          </a:blip>
          <a:stretch>
            <a:fillRect/>
          </a:stretch>
        </p:blipFill>
        <p:spPr>
          <a:xfrm>
            <a:off x="9871824" y="685403"/>
            <a:ext cx="288000" cy="288000"/>
          </a:xfrm>
          <a:prstGeom prst="rect">
            <a:avLst/>
          </a:prstGeom>
        </p:spPr>
      </p:pic>
    </p:spTree>
    <p:extLst>
      <p:ext uri="{BB962C8B-B14F-4D97-AF65-F5344CB8AC3E}">
        <p14:creationId xmlns:p14="http://schemas.microsoft.com/office/powerpoint/2010/main" val="2289269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3919654D-5ACD-6A45-AB17-DA1598922F7A}"/>
              </a:ext>
            </a:extLst>
          </p:cNvPr>
          <p:cNvSpPr/>
          <p:nvPr/>
        </p:nvSpPr>
        <p:spPr>
          <a:xfrm>
            <a:off x="986122" y="1341997"/>
            <a:ext cx="10222859" cy="3661973"/>
          </a:xfrm>
          <a:prstGeom prst="rect">
            <a:avLst/>
          </a:prstGeom>
          <a:solidFill>
            <a:srgbClr val="F155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31" name="Grafik 30" descr="Ein Bild, das Person, stehend, darstellend, draußen enthält.&#10;&#10;Automatisch generierte Beschreibung">
            <a:extLst>
              <a:ext uri="{FF2B5EF4-FFF2-40B4-BE49-F238E27FC236}">
                <a16:creationId xmlns:a16="http://schemas.microsoft.com/office/drawing/2014/main" id="{497BEFAE-33BD-E046-814F-E4219647FF26}"/>
              </a:ext>
            </a:extLst>
          </p:cNvPr>
          <p:cNvPicPr>
            <a:picLocks noChangeAspect="1"/>
          </p:cNvPicPr>
          <p:nvPr/>
        </p:nvPicPr>
        <p:blipFill>
          <a:blip r:embed="rId4">
            <a:alphaModFix amt="60000"/>
            <a:extLst>
              <a:ext uri="{28A0092B-C50C-407E-A947-70E740481C1C}">
                <a14:useLocalDpi xmlns:a14="http://schemas.microsoft.com/office/drawing/2010/main"/>
              </a:ext>
            </a:extLst>
          </a:blip>
          <a:stretch>
            <a:fillRect/>
          </a:stretch>
        </p:blipFill>
        <p:spPr>
          <a:xfrm>
            <a:off x="6885940" y="1532415"/>
            <a:ext cx="4306304" cy="3259752"/>
          </a:xfrm>
          <a:prstGeom prst="rect">
            <a:avLst/>
          </a:prstGeom>
          <a:effectLst>
            <a:outerShdw blurRad="50800" dist="50800" dir="5400000" sx="1000" sy="1000" algn="ctr" rotWithShape="0">
              <a:srgbClr val="000000">
                <a:alpha val="43137"/>
              </a:srgbClr>
            </a:outerShdw>
            <a:softEdge rad="292100"/>
          </a:effectLst>
        </p:spPr>
      </p:pic>
      <p:sp>
        <p:nvSpPr>
          <p:cNvPr id="35" name="Rechteck 34">
            <a:extLst>
              <a:ext uri="{FF2B5EF4-FFF2-40B4-BE49-F238E27FC236}">
                <a16:creationId xmlns:a16="http://schemas.microsoft.com/office/drawing/2014/main" id="{5C55276F-3C8C-1A49-9F2E-C6B0A46686E7}"/>
              </a:ext>
            </a:extLst>
          </p:cNvPr>
          <p:cNvSpPr/>
          <p:nvPr/>
        </p:nvSpPr>
        <p:spPr>
          <a:xfrm>
            <a:off x="1215483" y="2107580"/>
            <a:ext cx="5621875" cy="1996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51A95F38-0D9B-4B12-878D-25DC7DA044D8}"/>
              </a:ext>
            </a:extLst>
          </p:cNvPr>
          <p:cNvSpPr/>
          <p:nvPr/>
        </p:nvSpPr>
        <p:spPr>
          <a:xfrm>
            <a:off x="986400" y="4994751"/>
            <a:ext cx="10205498" cy="1863249"/>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 name="Gruppieren 1">
            <a:extLst>
              <a:ext uri="{FF2B5EF4-FFF2-40B4-BE49-F238E27FC236}">
                <a16:creationId xmlns:a16="http://schemas.microsoft.com/office/drawing/2014/main" id="{72E51420-DF24-4911-AF40-AB11B79EE4EF}"/>
              </a:ext>
            </a:extLst>
          </p:cNvPr>
          <p:cNvGrpSpPr/>
          <p:nvPr/>
        </p:nvGrpSpPr>
        <p:grpSpPr>
          <a:xfrm>
            <a:off x="4668708" y="5551230"/>
            <a:ext cx="2834705" cy="1236743"/>
            <a:chOff x="4798905" y="5214023"/>
            <a:chExt cx="2834705" cy="1236744"/>
          </a:xfrm>
        </p:grpSpPr>
        <p:sp>
          <p:nvSpPr>
            <p:cNvPr id="6" name="Rechteck 5">
              <a:extLst>
                <a:ext uri="{FF2B5EF4-FFF2-40B4-BE49-F238E27FC236}">
                  <a16:creationId xmlns:a16="http://schemas.microsoft.com/office/drawing/2014/main" id="{CD8014FC-6C29-4F48-BC96-CC526A872353}"/>
                </a:ext>
              </a:extLst>
            </p:cNvPr>
            <p:cNvSpPr/>
            <p:nvPr/>
          </p:nvSpPr>
          <p:spPr>
            <a:xfrm>
              <a:off x="4798905" y="5214023"/>
              <a:ext cx="2815562" cy="1236744"/>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a:extLst>
                <a:ext uri="{FF2B5EF4-FFF2-40B4-BE49-F238E27FC236}">
                  <a16:creationId xmlns:a16="http://schemas.microsoft.com/office/drawing/2014/main" id="{BBBC2C49-A470-464B-ADF5-DD72CDC4E3E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899980" y="5323743"/>
              <a:ext cx="969908" cy="969909"/>
            </a:xfrm>
            <a:prstGeom prst="rect">
              <a:avLst/>
            </a:prstGeom>
          </p:spPr>
        </p:pic>
        <p:sp>
          <p:nvSpPr>
            <p:cNvPr id="12" name="Textfeld 11">
              <a:extLst>
                <a:ext uri="{FF2B5EF4-FFF2-40B4-BE49-F238E27FC236}">
                  <a16:creationId xmlns:a16="http://schemas.microsoft.com/office/drawing/2014/main" id="{DAF87AD4-A9B7-4E82-92D2-E165510E434F}"/>
                </a:ext>
              </a:extLst>
            </p:cNvPr>
            <p:cNvSpPr txBox="1"/>
            <p:nvPr/>
          </p:nvSpPr>
          <p:spPr>
            <a:xfrm>
              <a:off x="5935375" y="5322435"/>
              <a:ext cx="1078050" cy="307777"/>
            </a:xfrm>
            <a:prstGeom prst="rect">
              <a:avLst/>
            </a:prstGeom>
            <a:noFill/>
          </p:spPr>
          <p:txBody>
            <a:bodyPr wrap="square" rtlCol="0">
              <a:spAutoFit/>
            </a:bodyPr>
            <a:lstStyle/>
            <a:p>
              <a:r>
                <a:rPr lang="de-DE" sz="1400">
                  <a:latin typeface="Britannic Bold" panose="020B0903060703020204" pitchFamily="34" charset="0"/>
                </a:rPr>
                <a:t>Tim Turner</a:t>
              </a:r>
            </a:p>
          </p:txBody>
        </p:sp>
        <p:sp>
          <p:nvSpPr>
            <p:cNvPr id="13" name="Textfeld 12">
              <a:extLst>
                <a:ext uri="{FF2B5EF4-FFF2-40B4-BE49-F238E27FC236}">
                  <a16:creationId xmlns:a16="http://schemas.microsoft.com/office/drawing/2014/main" id="{B2167C3B-51A8-4C92-92A1-FF47A9DA76D7}"/>
                </a:ext>
              </a:extLst>
            </p:cNvPr>
            <p:cNvSpPr txBox="1"/>
            <p:nvPr/>
          </p:nvSpPr>
          <p:spPr>
            <a:xfrm>
              <a:off x="5928812" y="5799027"/>
              <a:ext cx="910982" cy="246221"/>
            </a:xfrm>
            <a:prstGeom prst="rect">
              <a:avLst/>
            </a:prstGeom>
            <a:noFill/>
          </p:spPr>
          <p:txBody>
            <a:bodyPr wrap="square" rtlCol="0">
              <a:spAutoFit/>
            </a:bodyPr>
            <a:lstStyle/>
            <a:p>
              <a:r>
                <a:rPr lang="de-DE" sz="1000">
                  <a:latin typeface="Bookman Old Style" panose="02050604050505020204" pitchFamily="18" charset="0"/>
                </a:rPr>
                <a:t>Pop &amp; Jazz</a:t>
              </a:r>
            </a:p>
          </p:txBody>
        </p:sp>
        <p:sp>
          <p:nvSpPr>
            <p:cNvPr id="14" name="Textfeld 13">
              <a:extLst>
                <a:ext uri="{FF2B5EF4-FFF2-40B4-BE49-F238E27FC236}">
                  <a16:creationId xmlns:a16="http://schemas.microsoft.com/office/drawing/2014/main" id="{933C25F0-B678-43D4-A2AD-5085834DDDFB}"/>
                </a:ext>
              </a:extLst>
            </p:cNvPr>
            <p:cNvSpPr txBox="1"/>
            <p:nvPr/>
          </p:nvSpPr>
          <p:spPr>
            <a:xfrm>
              <a:off x="5928811" y="5586173"/>
              <a:ext cx="1027255"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18" name="Rechteck 17">
              <a:extLst>
                <a:ext uri="{FF2B5EF4-FFF2-40B4-BE49-F238E27FC236}">
                  <a16:creationId xmlns:a16="http://schemas.microsoft.com/office/drawing/2014/main" id="{CE00A017-BAEE-4059-BFFD-0BBBF9FA9782}"/>
                </a:ext>
              </a:extLst>
            </p:cNvPr>
            <p:cNvSpPr/>
            <p:nvPr/>
          </p:nvSpPr>
          <p:spPr>
            <a:xfrm>
              <a:off x="6967555" y="5264869"/>
              <a:ext cx="599714" cy="548618"/>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3698CCCB-3C9A-4B99-B967-7DA9DAB023F7}"/>
                </a:ext>
              </a:extLst>
            </p:cNvPr>
            <p:cNvSpPr txBox="1"/>
            <p:nvPr/>
          </p:nvSpPr>
          <p:spPr>
            <a:xfrm>
              <a:off x="6863940" y="5238772"/>
              <a:ext cx="769670" cy="584775"/>
            </a:xfrm>
            <a:prstGeom prst="rect">
              <a:avLst/>
            </a:prstGeom>
            <a:noFill/>
          </p:spPr>
          <p:txBody>
            <a:bodyPr wrap="square" rtlCol="0" anchor="t">
              <a:spAutoFit/>
            </a:bodyPr>
            <a:lstStyle/>
            <a:p>
              <a:pPr algn="ctr"/>
              <a:r>
                <a:rPr lang="de-DE" sz="800" b="1">
                  <a:solidFill>
                    <a:schemeClr val="tx1">
                      <a:lumMod val="95000"/>
                      <a:lumOff val="5000"/>
                    </a:schemeClr>
                  </a:solidFill>
                  <a:latin typeface="Bookman Old Style"/>
                </a:rPr>
                <a:t>Konzert</a:t>
              </a:r>
              <a:br>
                <a:rPr lang="de-DE" sz="800" b="1">
                  <a:latin typeface="Bookman Old Style" panose="02050604050505020204" pitchFamily="18" charset="0"/>
                </a:rPr>
              </a:br>
              <a:r>
                <a:rPr lang="de-DE" sz="800" b="1">
                  <a:solidFill>
                    <a:schemeClr val="tx1">
                      <a:lumMod val="95000"/>
                      <a:lumOff val="5000"/>
                    </a:schemeClr>
                  </a:solidFill>
                  <a:latin typeface="Bookman Old Style"/>
                </a:rPr>
                <a:t>28.03.20</a:t>
              </a:r>
              <a:endParaRPr lang="de-DE">
                <a:solidFill>
                  <a:schemeClr val="tx1">
                    <a:lumMod val="95000"/>
                    <a:lumOff val="5000"/>
                  </a:schemeClr>
                </a:solidFill>
                <a:latin typeface="Bookman Old Style"/>
              </a:endParaRPr>
            </a:p>
            <a:p>
              <a:pPr algn="ctr"/>
              <a:r>
                <a:rPr lang="de-DE" sz="800" b="1">
                  <a:solidFill>
                    <a:schemeClr val="tx1">
                      <a:lumMod val="95000"/>
                      <a:lumOff val="5000"/>
                    </a:schemeClr>
                  </a:solidFill>
                  <a:latin typeface="Bookman Old Style"/>
                </a:rPr>
                <a:t>18 Uhr</a:t>
              </a:r>
            </a:p>
            <a:p>
              <a:pPr algn="ctr"/>
              <a:r>
                <a:rPr lang="de-DE" sz="800" b="1">
                  <a:solidFill>
                    <a:schemeClr val="tx1">
                      <a:lumMod val="95000"/>
                      <a:lumOff val="5000"/>
                    </a:schemeClr>
                  </a:solidFill>
                  <a:latin typeface="Bookman Old Style"/>
                </a:rPr>
                <a:t>15€</a:t>
              </a:r>
            </a:p>
          </p:txBody>
        </p:sp>
      </p:grpSp>
      <p:sp>
        <p:nvSpPr>
          <p:cNvPr id="59" name="Diagonaler Streifen 58">
            <a:extLst>
              <a:ext uri="{FF2B5EF4-FFF2-40B4-BE49-F238E27FC236}">
                <a16:creationId xmlns:a16="http://schemas.microsoft.com/office/drawing/2014/main" id="{AF0FB239-6A9E-458F-B5D2-0A1DB84B9723}"/>
              </a:ext>
            </a:extLst>
          </p:cNvPr>
          <p:cNvSpPr/>
          <p:nvPr/>
        </p:nvSpPr>
        <p:spPr>
          <a:xfrm rot="2527959">
            <a:off x="4573695" y="4139651"/>
            <a:ext cx="2854319" cy="2581200"/>
          </a:xfrm>
          <a:prstGeom prst="diagStripe">
            <a:avLst>
              <a:gd name="adj" fmla="val 983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8" name="Diagonaler Streifen 57">
            <a:extLst>
              <a:ext uri="{FF2B5EF4-FFF2-40B4-BE49-F238E27FC236}">
                <a16:creationId xmlns:a16="http://schemas.microsoft.com/office/drawing/2014/main" id="{7ADD8445-1305-4BD9-B90C-74343FD22AFE}"/>
              </a:ext>
            </a:extLst>
          </p:cNvPr>
          <p:cNvSpPr/>
          <p:nvPr/>
        </p:nvSpPr>
        <p:spPr>
          <a:xfrm rot="2594718">
            <a:off x="4515589" y="3907669"/>
            <a:ext cx="3142470" cy="2944349"/>
          </a:xfrm>
          <a:prstGeom prst="diagStripe">
            <a:avLst>
              <a:gd name="adj" fmla="val 98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graphicFrame>
        <p:nvGraphicFramePr>
          <p:cNvPr id="9" name="Objekt 8" hidden="1">
            <a:extLst>
              <a:ext uri="{FF2B5EF4-FFF2-40B4-BE49-F238E27FC236}">
                <a16:creationId xmlns:a16="http://schemas.microsoft.com/office/drawing/2014/main" id="{C0DFEEAE-6FC1-4C43-AFEB-826320667DFD}"/>
              </a:ext>
            </a:extLst>
          </p:cNvPr>
          <p:cNvGraphicFramePr>
            <a:graphicFrameLocks noChangeAspect="1"/>
          </p:cNvGraphicFramePr>
          <p:nvPr>
            <p:custDataLst>
              <p:tags r:id="rId2"/>
            </p:custDataLst>
            <p:extLst>
              <p:ext uri="{D42A27DB-BD31-4B8C-83A1-F6EECF244321}">
                <p14:modId xmlns:p14="http://schemas.microsoft.com/office/powerpoint/2010/main" val="38140171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7" name="think-cell Folie" r:id="rId6" imgW="503" imgH="503" progId="TCLayout.ActiveDocument.1">
                  <p:embed/>
                </p:oleObj>
              </mc:Choice>
              <mc:Fallback>
                <p:oleObj name="think-cell Folie" r:id="rId6" imgW="503" imgH="503" progId="TCLayout.ActiveDocument.1">
                  <p:embed/>
                  <p:pic>
                    <p:nvPicPr>
                      <p:cNvPr id="9" name="Objekt 8">
                        <a:extLst>
                          <a:ext uri="{FF2B5EF4-FFF2-40B4-BE49-F238E27FC236}">
                            <a16:creationId xmlns:a16="http://schemas.microsoft.com/office/drawing/2014/main" id="{C0DFEEAE-6FC1-4C43-AFEB-826320667DF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0" name="Textfeld 9">
            <a:extLst>
              <a:ext uri="{FF2B5EF4-FFF2-40B4-BE49-F238E27FC236}">
                <a16:creationId xmlns:a16="http://schemas.microsoft.com/office/drawing/2014/main" id="{5BA06957-1CE1-400F-90C4-E4719D5968BB}"/>
              </a:ext>
            </a:extLst>
          </p:cNvPr>
          <p:cNvSpPr txBox="1"/>
          <p:nvPr/>
        </p:nvSpPr>
        <p:spPr>
          <a:xfrm>
            <a:off x="1344543" y="2319981"/>
            <a:ext cx="5524660" cy="1492716"/>
          </a:xfrm>
          <a:prstGeom prst="rect">
            <a:avLst/>
          </a:prstGeom>
          <a:noFill/>
          <a:ln>
            <a:noFill/>
          </a:ln>
        </p:spPr>
        <p:txBody>
          <a:bodyPr wrap="square" rtlCol="0" anchor="t">
            <a:spAutoFit/>
          </a:bodyPr>
          <a:lstStyle/>
          <a:p>
            <a:pPr algn="ctr"/>
            <a:r>
              <a:rPr lang="de-DE" sz="1100" dirty="0">
                <a:solidFill>
                  <a:schemeClr val="bg1"/>
                </a:solidFill>
                <a:latin typeface="Helvetica" pitchFamily="2" charset="0"/>
                <a:cs typeface="Arabic Typesetting"/>
              </a:rPr>
              <a:t>Wir kommen alle drei nicht aus der Kunst- und Kulturbranche, sehen aber großen Handlungsbedarf bei kleinen </a:t>
            </a:r>
            <a:r>
              <a:rPr lang="de-DE" sz="1100" b="1" dirty="0">
                <a:solidFill>
                  <a:schemeClr val="bg1"/>
                </a:solidFill>
                <a:latin typeface="Helvetica" pitchFamily="2" charset="0"/>
                <a:cs typeface="Arabic Typesetting"/>
              </a:rPr>
              <a:t>Künstlern</a:t>
            </a:r>
            <a:r>
              <a:rPr lang="de-DE" sz="1100" dirty="0">
                <a:solidFill>
                  <a:schemeClr val="bg1"/>
                </a:solidFill>
                <a:latin typeface="Helvetica" pitchFamily="2" charset="0"/>
                <a:cs typeface="Arabic Typesetting"/>
              </a:rPr>
              <a:t>, die von lokalen oder kleineren </a:t>
            </a:r>
            <a:r>
              <a:rPr lang="de-DE" sz="1100" b="1" dirty="0">
                <a:solidFill>
                  <a:schemeClr val="bg1"/>
                </a:solidFill>
                <a:latin typeface="Helvetica" pitchFamily="2" charset="0"/>
                <a:cs typeface="Arabic Typesetting"/>
              </a:rPr>
              <a:t>Auftritten</a:t>
            </a:r>
            <a:r>
              <a:rPr lang="de-DE" sz="1100" dirty="0">
                <a:solidFill>
                  <a:schemeClr val="bg1"/>
                </a:solidFill>
                <a:latin typeface="Helvetica" pitchFamily="2" charset="0"/>
                <a:cs typeface="Arabic Typesetting"/>
              </a:rPr>
              <a:t> leben: Wir haben diese Plattform geschaffen, auf der Konzerte aus dem </a:t>
            </a:r>
            <a:r>
              <a:rPr lang="de-DE" sz="1100" b="1" dirty="0">
                <a:solidFill>
                  <a:schemeClr val="bg1"/>
                </a:solidFill>
                <a:latin typeface="Helvetica" pitchFamily="2" charset="0"/>
                <a:cs typeface="Arabic Typesetting"/>
              </a:rPr>
              <a:t>Wohnzimmer</a:t>
            </a:r>
            <a:r>
              <a:rPr lang="de-DE" sz="1100" dirty="0">
                <a:solidFill>
                  <a:schemeClr val="bg1"/>
                </a:solidFill>
                <a:latin typeface="Helvetica" pitchFamily="2" charset="0"/>
                <a:cs typeface="Arabic Typesetting"/>
              </a:rPr>
              <a:t> der Künstler in das eure </a:t>
            </a:r>
            <a:r>
              <a:rPr lang="de-DE" sz="1100" dirty="0" err="1">
                <a:solidFill>
                  <a:schemeClr val="bg1"/>
                </a:solidFill>
                <a:latin typeface="Helvetica" pitchFamily="2" charset="0"/>
                <a:cs typeface="Arabic Typesetting"/>
              </a:rPr>
              <a:t>gestreamt</a:t>
            </a:r>
            <a:r>
              <a:rPr lang="de-DE" sz="1100" dirty="0">
                <a:solidFill>
                  <a:schemeClr val="bg1"/>
                </a:solidFill>
                <a:latin typeface="Helvetica" pitchFamily="2" charset="0"/>
                <a:cs typeface="Arabic Typesetting"/>
              </a:rPr>
              <a:t> werden. So können digitale </a:t>
            </a:r>
            <a:r>
              <a:rPr lang="de-DE" sz="1100" b="1" dirty="0">
                <a:solidFill>
                  <a:schemeClr val="bg1"/>
                </a:solidFill>
                <a:latin typeface="Helvetica" pitchFamily="2" charset="0"/>
                <a:cs typeface="Arabic Typesetting"/>
              </a:rPr>
              <a:t>Tickets</a:t>
            </a:r>
            <a:r>
              <a:rPr lang="de-DE" sz="1100" dirty="0">
                <a:solidFill>
                  <a:schemeClr val="bg1"/>
                </a:solidFill>
                <a:latin typeface="Helvetica" pitchFamily="2" charset="0"/>
                <a:cs typeface="Arabic Typesetting"/>
              </a:rPr>
              <a:t> für diese Streams vorab von den Fans der kleineren Künstler und Bands </a:t>
            </a:r>
            <a:r>
              <a:rPr lang="de-DE" sz="1100" b="1" dirty="0">
                <a:solidFill>
                  <a:schemeClr val="bg1"/>
                </a:solidFill>
                <a:latin typeface="Helvetica" pitchFamily="2" charset="0"/>
                <a:cs typeface="Arabic Typesetting"/>
              </a:rPr>
              <a:t>gekauft</a:t>
            </a:r>
            <a:r>
              <a:rPr lang="de-DE" sz="1100" dirty="0">
                <a:solidFill>
                  <a:schemeClr val="bg1"/>
                </a:solidFill>
                <a:latin typeface="Helvetica" pitchFamily="2" charset="0"/>
                <a:cs typeface="Arabic Typesetting"/>
              </a:rPr>
              <a:t> oder während des Streams ein beliebiger Betrag </a:t>
            </a:r>
            <a:r>
              <a:rPr lang="de-DE" sz="1100" b="1" dirty="0">
                <a:solidFill>
                  <a:schemeClr val="bg1"/>
                </a:solidFill>
                <a:latin typeface="Helvetica" pitchFamily="2" charset="0"/>
                <a:cs typeface="Arabic Typesetting"/>
              </a:rPr>
              <a:t>gespendet</a:t>
            </a:r>
            <a:r>
              <a:rPr lang="de-DE" sz="1100" dirty="0">
                <a:solidFill>
                  <a:schemeClr val="bg1"/>
                </a:solidFill>
                <a:latin typeface="Helvetica" pitchFamily="2" charset="0"/>
                <a:cs typeface="Arabic Typesetting"/>
              </a:rPr>
              <a:t> werden.</a:t>
            </a:r>
          </a:p>
          <a:p>
            <a:pPr algn="ctr"/>
            <a:endParaRPr lang="de-DE" sz="1100" dirty="0">
              <a:solidFill>
                <a:schemeClr val="bg1"/>
              </a:solidFill>
              <a:latin typeface="Helvetica" pitchFamily="2" charset="0"/>
            </a:endParaRPr>
          </a:p>
          <a:p>
            <a:pPr algn="ctr"/>
            <a:r>
              <a:rPr lang="de-DE" sz="1400" dirty="0">
                <a:solidFill>
                  <a:schemeClr val="bg1"/>
                </a:solidFill>
                <a:latin typeface="Helvetica" pitchFamily="2" charset="0"/>
              </a:rPr>
              <a:t>Unterstützt Eure Künstler!</a:t>
            </a:r>
          </a:p>
        </p:txBody>
      </p:sp>
      <p:sp>
        <p:nvSpPr>
          <p:cNvPr id="8" name="Rechteck 7">
            <a:extLst>
              <a:ext uri="{FF2B5EF4-FFF2-40B4-BE49-F238E27FC236}">
                <a16:creationId xmlns:a16="http://schemas.microsoft.com/office/drawing/2014/main" id="{58CBD354-D3A8-4513-95C3-E85CE71093F1}"/>
              </a:ext>
            </a:extLst>
          </p:cNvPr>
          <p:cNvSpPr/>
          <p:nvPr/>
        </p:nvSpPr>
        <p:spPr>
          <a:xfrm>
            <a:off x="986122" y="506539"/>
            <a:ext cx="10222859" cy="835459"/>
          </a:xfrm>
          <a:prstGeom prst="rect">
            <a:avLst/>
          </a:prstGeom>
          <a:solidFill>
            <a:srgbClr val="0004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EC022A0-51AB-497E-81E0-708A6786FEE6}"/>
              </a:ext>
            </a:extLst>
          </p:cNvPr>
          <p:cNvSpPr txBox="1"/>
          <p:nvPr/>
        </p:nvSpPr>
        <p:spPr>
          <a:xfrm>
            <a:off x="3876484" y="682259"/>
            <a:ext cx="4436047" cy="400110"/>
          </a:xfrm>
          <a:prstGeom prst="rect">
            <a:avLst/>
          </a:prstGeom>
          <a:noFill/>
        </p:spPr>
        <p:txBody>
          <a:bodyPr wrap="square" rtlCol="0" anchor="t">
            <a:spAutoFit/>
          </a:bodyPr>
          <a:lstStyle/>
          <a:p>
            <a:pPr algn="ctr"/>
            <a:r>
              <a:rPr lang="de-DE" sz="2000" b="1" dirty="0" err="1">
                <a:solidFill>
                  <a:schemeClr val="bg1"/>
                </a:solidFill>
                <a:latin typeface="Britannic Bold"/>
              </a:rPr>
              <a:t>Coronzert</a:t>
            </a:r>
            <a:r>
              <a:rPr lang="de-DE" sz="2000" b="1" dirty="0">
                <a:solidFill>
                  <a:schemeClr val="bg1"/>
                </a:solidFill>
                <a:latin typeface="Britannic Bold"/>
              </a:rPr>
              <a:t> – wie wir Künstlern helfen.</a:t>
            </a:r>
          </a:p>
        </p:txBody>
      </p:sp>
      <p:sp>
        <p:nvSpPr>
          <p:cNvPr id="3" name="Textfeld 2">
            <a:extLst>
              <a:ext uri="{FF2B5EF4-FFF2-40B4-BE49-F238E27FC236}">
                <a16:creationId xmlns:a16="http://schemas.microsoft.com/office/drawing/2014/main" id="{3D4D280A-CE7E-46E8-A075-A9E0A77FAB4D}"/>
              </a:ext>
            </a:extLst>
          </p:cNvPr>
          <p:cNvSpPr txBox="1"/>
          <p:nvPr/>
        </p:nvSpPr>
        <p:spPr>
          <a:xfrm>
            <a:off x="3964786" y="5026518"/>
            <a:ext cx="4125918" cy="369332"/>
          </a:xfrm>
          <a:prstGeom prst="rect">
            <a:avLst/>
          </a:prstGeom>
          <a:noFill/>
        </p:spPr>
        <p:txBody>
          <a:bodyPr wrap="square" rtlCol="0">
            <a:spAutoFit/>
          </a:bodyPr>
          <a:lstStyle/>
          <a:p>
            <a:r>
              <a:rPr lang="de-DE" b="1" dirty="0">
                <a:solidFill>
                  <a:schemeClr val="bg1"/>
                </a:solidFill>
                <a:latin typeface="Bradley Hand ITC" panose="03070402050302030203" pitchFamily="66" charset="0"/>
              </a:rPr>
              <a:t>Finde jetzt dein persönliches Highlight:</a:t>
            </a:r>
          </a:p>
        </p:txBody>
      </p:sp>
      <p:sp>
        <p:nvSpPr>
          <p:cNvPr id="20" name="Rechteck 19">
            <a:extLst>
              <a:ext uri="{FF2B5EF4-FFF2-40B4-BE49-F238E27FC236}">
                <a16:creationId xmlns:a16="http://schemas.microsoft.com/office/drawing/2014/main" id="{AE96F4A1-A9E5-4BD2-AA9F-B90BB47F4EEA}"/>
              </a:ext>
            </a:extLst>
          </p:cNvPr>
          <p:cNvSpPr/>
          <p:nvPr/>
        </p:nvSpPr>
        <p:spPr>
          <a:xfrm>
            <a:off x="7751888" y="5551229"/>
            <a:ext cx="2815562" cy="1236743"/>
          </a:xfrm>
          <a:prstGeom prst="rect">
            <a:avLst/>
          </a:prstGeom>
          <a:solidFill>
            <a:srgbClr val="DD58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1" name="Grafik 20">
            <a:extLst>
              <a:ext uri="{FF2B5EF4-FFF2-40B4-BE49-F238E27FC236}">
                <a16:creationId xmlns:a16="http://schemas.microsoft.com/office/drawing/2014/main" id="{8204C754-FE6B-4613-92C2-4B296A219FDC}"/>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r="-79"/>
          <a:stretch/>
        </p:blipFill>
        <p:spPr>
          <a:xfrm>
            <a:off x="7865228" y="5668643"/>
            <a:ext cx="954524" cy="954524"/>
          </a:xfrm>
          <a:prstGeom prst="rect">
            <a:avLst/>
          </a:prstGeom>
        </p:spPr>
      </p:pic>
      <p:sp>
        <p:nvSpPr>
          <p:cNvPr id="22" name="Textfeld 21">
            <a:extLst>
              <a:ext uri="{FF2B5EF4-FFF2-40B4-BE49-F238E27FC236}">
                <a16:creationId xmlns:a16="http://schemas.microsoft.com/office/drawing/2014/main" id="{0E90AC8D-1456-4512-860B-CC54AD82323F}"/>
              </a:ext>
            </a:extLst>
          </p:cNvPr>
          <p:cNvSpPr txBox="1"/>
          <p:nvPr/>
        </p:nvSpPr>
        <p:spPr>
          <a:xfrm>
            <a:off x="8829127" y="5659641"/>
            <a:ext cx="1107485" cy="307777"/>
          </a:xfrm>
          <a:prstGeom prst="rect">
            <a:avLst/>
          </a:prstGeom>
          <a:noFill/>
        </p:spPr>
        <p:txBody>
          <a:bodyPr wrap="square" rtlCol="0">
            <a:spAutoFit/>
          </a:bodyPr>
          <a:lstStyle/>
          <a:p>
            <a:r>
              <a:rPr lang="de-DE" sz="1400">
                <a:latin typeface="Britannic Bold" panose="020B0903060703020204" pitchFamily="34" charset="0"/>
              </a:rPr>
              <a:t>Marai</a:t>
            </a:r>
          </a:p>
        </p:txBody>
      </p:sp>
      <p:sp>
        <p:nvSpPr>
          <p:cNvPr id="23" name="Rechteck 22">
            <a:extLst>
              <a:ext uri="{FF2B5EF4-FFF2-40B4-BE49-F238E27FC236}">
                <a16:creationId xmlns:a16="http://schemas.microsoft.com/office/drawing/2014/main" id="{A2AE2FD0-B776-4C0A-8429-EB7C41D50760}"/>
              </a:ext>
            </a:extLst>
          </p:cNvPr>
          <p:cNvSpPr/>
          <p:nvPr/>
        </p:nvSpPr>
        <p:spPr>
          <a:xfrm>
            <a:off x="9899560" y="5606422"/>
            <a:ext cx="606340" cy="584775"/>
          </a:xfrm>
          <a:prstGeom prst="rect">
            <a:avLst/>
          </a:prstGeom>
          <a:solidFill>
            <a:srgbClr val="40B7A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EF89E69B-13F3-45E6-A676-920ACA740E6E}"/>
              </a:ext>
            </a:extLst>
          </p:cNvPr>
          <p:cNvSpPr txBox="1"/>
          <p:nvPr/>
        </p:nvSpPr>
        <p:spPr>
          <a:xfrm>
            <a:off x="9798831" y="5602076"/>
            <a:ext cx="769670" cy="584775"/>
          </a:xfrm>
          <a:prstGeom prst="rect">
            <a:avLst/>
          </a:prstGeom>
          <a:noFill/>
        </p:spPr>
        <p:txBody>
          <a:bodyPr wrap="square" rtlCol="0">
            <a:spAutoFit/>
          </a:bodyPr>
          <a:lstStyle/>
          <a:p>
            <a:pPr algn="ctr"/>
            <a:r>
              <a:rPr lang="de-DE" sz="800" b="1">
                <a:solidFill>
                  <a:schemeClr val="tx1">
                    <a:lumMod val="95000"/>
                    <a:lumOff val="5000"/>
                  </a:schemeClr>
                </a:solidFill>
                <a:latin typeface="Bookman Old Style" panose="02050604050505020204" pitchFamily="18" charset="0"/>
              </a:rPr>
              <a:t>Konzert</a:t>
            </a:r>
            <a:br>
              <a:rPr lang="de-DE" sz="800" b="1">
                <a:solidFill>
                  <a:schemeClr val="tx1">
                    <a:lumMod val="95000"/>
                    <a:lumOff val="5000"/>
                  </a:schemeClr>
                </a:solidFill>
                <a:latin typeface="Bookman Old Style" panose="02050604050505020204" pitchFamily="18" charset="0"/>
              </a:rPr>
            </a:br>
            <a:r>
              <a:rPr lang="de-DE" sz="800" b="1">
                <a:solidFill>
                  <a:schemeClr val="tx1">
                    <a:lumMod val="95000"/>
                    <a:lumOff val="5000"/>
                  </a:schemeClr>
                </a:solidFill>
                <a:latin typeface="Bookman Old Style" panose="02050604050505020204" pitchFamily="18" charset="0"/>
              </a:rPr>
              <a:t>28.03.20</a:t>
            </a:r>
          </a:p>
          <a:p>
            <a:pPr algn="ctr"/>
            <a:r>
              <a:rPr lang="de-DE" sz="800" b="1">
                <a:solidFill>
                  <a:schemeClr val="tx1">
                    <a:lumMod val="95000"/>
                    <a:lumOff val="5000"/>
                  </a:schemeClr>
                </a:solidFill>
                <a:latin typeface="Bookman Old Style" panose="02050604050505020204" pitchFamily="18" charset="0"/>
              </a:rPr>
              <a:t>18 Uhr</a:t>
            </a:r>
          </a:p>
          <a:p>
            <a:pPr algn="ctr"/>
            <a:r>
              <a:rPr lang="de-DE" sz="800" b="1">
                <a:solidFill>
                  <a:schemeClr val="tx1">
                    <a:lumMod val="95000"/>
                    <a:lumOff val="5000"/>
                  </a:schemeClr>
                </a:solidFill>
                <a:latin typeface="Bookman Old Style" panose="02050604050505020204" pitchFamily="18" charset="0"/>
              </a:rPr>
              <a:t>10€</a:t>
            </a:r>
          </a:p>
        </p:txBody>
      </p:sp>
      <p:sp>
        <p:nvSpPr>
          <p:cNvPr id="25" name="Textfeld 24">
            <a:extLst>
              <a:ext uri="{FF2B5EF4-FFF2-40B4-BE49-F238E27FC236}">
                <a16:creationId xmlns:a16="http://schemas.microsoft.com/office/drawing/2014/main" id="{5A75FF72-D82E-45FE-AA60-F4458045AF79}"/>
              </a:ext>
            </a:extLst>
          </p:cNvPr>
          <p:cNvSpPr txBox="1"/>
          <p:nvPr/>
        </p:nvSpPr>
        <p:spPr>
          <a:xfrm>
            <a:off x="8836943" y="6115846"/>
            <a:ext cx="1034881" cy="246221"/>
          </a:xfrm>
          <a:prstGeom prst="rect">
            <a:avLst/>
          </a:prstGeom>
          <a:noFill/>
        </p:spPr>
        <p:txBody>
          <a:bodyPr wrap="square" rtlCol="0">
            <a:spAutoFit/>
          </a:bodyPr>
          <a:lstStyle/>
          <a:p>
            <a:r>
              <a:rPr lang="de-DE" sz="1000">
                <a:latin typeface="Bookman Old Style" panose="02050604050505020204" pitchFamily="18" charset="0"/>
              </a:rPr>
              <a:t>Retro-Swing</a:t>
            </a:r>
          </a:p>
        </p:txBody>
      </p:sp>
      <p:sp>
        <p:nvSpPr>
          <p:cNvPr id="26" name="Textfeld 25">
            <a:extLst>
              <a:ext uri="{FF2B5EF4-FFF2-40B4-BE49-F238E27FC236}">
                <a16:creationId xmlns:a16="http://schemas.microsoft.com/office/drawing/2014/main" id="{0F8BFD31-0833-44F3-9020-A1F98001FCB3}"/>
              </a:ext>
            </a:extLst>
          </p:cNvPr>
          <p:cNvSpPr txBox="1"/>
          <p:nvPr/>
        </p:nvSpPr>
        <p:spPr>
          <a:xfrm>
            <a:off x="8836944" y="5918083"/>
            <a:ext cx="1034880"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27" name="Rechteck: diagonal liegende Ecken abgeschnitten 26">
            <a:extLst>
              <a:ext uri="{FF2B5EF4-FFF2-40B4-BE49-F238E27FC236}">
                <a16:creationId xmlns:a16="http://schemas.microsoft.com/office/drawing/2014/main" id="{072D5710-E53F-43D5-B7C8-8484BFFDFA1E}"/>
              </a:ext>
            </a:extLst>
          </p:cNvPr>
          <p:cNvSpPr/>
          <p:nvPr/>
        </p:nvSpPr>
        <p:spPr>
          <a:xfrm>
            <a:off x="8990557" y="6377158"/>
            <a:ext cx="1520745" cy="369034"/>
          </a:xfrm>
          <a:prstGeom prst="snip2Diag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a:latin typeface="Bookman Old Style" panose="02050604050505020204" pitchFamily="18" charset="0"/>
            </a:endParaRPr>
          </a:p>
        </p:txBody>
      </p:sp>
      <p:sp>
        <p:nvSpPr>
          <p:cNvPr id="28" name="Textfeld 27">
            <a:extLst>
              <a:ext uri="{FF2B5EF4-FFF2-40B4-BE49-F238E27FC236}">
                <a16:creationId xmlns:a16="http://schemas.microsoft.com/office/drawing/2014/main" id="{F313679B-506F-4CD3-A855-050D08A6F75A}"/>
              </a:ext>
            </a:extLst>
          </p:cNvPr>
          <p:cNvSpPr txBox="1"/>
          <p:nvPr/>
        </p:nvSpPr>
        <p:spPr>
          <a:xfrm>
            <a:off x="8980929" y="6389487"/>
            <a:ext cx="1677418" cy="338554"/>
          </a:xfrm>
          <a:prstGeom prst="rect">
            <a:avLst/>
          </a:prstGeom>
          <a:noFill/>
        </p:spPr>
        <p:txBody>
          <a:bodyPr wrap="square" rtlCol="0">
            <a:spAutoFit/>
          </a:bodyPr>
          <a:lstStyle/>
          <a:p>
            <a:r>
              <a:rPr lang="de-DE" sz="800" b="1">
                <a:latin typeface="Bookman Old Style" panose="02050604050505020204" pitchFamily="18" charset="0"/>
              </a:rPr>
              <a:t>Unterstütze Marai</a:t>
            </a:r>
          </a:p>
          <a:p>
            <a:r>
              <a:rPr lang="de-DE" sz="800" b="1">
                <a:latin typeface="Bookman Old Style" panose="02050604050505020204" pitchFamily="18" charset="0"/>
              </a:rPr>
              <a:t>- sicher dir hier dein Ticket</a:t>
            </a:r>
          </a:p>
        </p:txBody>
      </p:sp>
      <p:sp>
        <p:nvSpPr>
          <p:cNvPr id="40" name="Rechteck 39">
            <a:extLst>
              <a:ext uri="{FF2B5EF4-FFF2-40B4-BE49-F238E27FC236}">
                <a16:creationId xmlns:a16="http://schemas.microsoft.com/office/drawing/2014/main" id="{1BA6E29D-FE84-48DA-A0C3-EF9F4D5555EE}"/>
              </a:ext>
            </a:extLst>
          </p:cNvPr>
          <p:cNvSpPr/>
          <p:nvPr/>
        </p:nvSpPr>
        <p:spPr>
          <a:xfrm>
            <a:off x="1585812" y="5534461"/>
            <a:ext cx="2815562" cy="123674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1" name="Grafik 40">
            <a:extLst>
              <a:ext uri="{FF2B5EF4-FFF2-40B4-BE49-F238E27FC236}">
                <a16:creationId xmlns:a16="http://schemas.microsoft.com/office/drawing/2014/main" id="{830924B9-EF3C-42A4-A732-97F6A21787C3}"/>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b="-2099"/>
          <a:stretch/>
        </p:blipFill>
        <p:spPr>
          <a:xfrm>
            <a:off x="1698373" y="5663814"/>
            <a:ext cx="978035" cy="978035"/>
          </a:xfrm>
          <a:prstGeom prst="rect">
            <a:avLst/>
          </a:prstGeom>
        </p:spPr>
      </p:pic>
      <p:sp>
        <p:nvSpPr>
          <p:cNvPr id="42" name="Textfeld 41">
            <a:extLst>
              <a:ext uri="{FF2B5EF4-FFF2-40B4-BE49-F238E27FC236}">
                <a16:creationId xmlns:a16="http://schemas.microsoft.com/office/drawing/2014/main" id="{37CB3AEB-5AA1-4EA6-A406-BF803179E881}"/>
              </a:ext>
            </a:extLst>
          </p:cNvPr>
          <p:cNvSpPr txBox="1"/>
          <p:nvPr/>
        </p:nvSpPr>
        <p:spPr>
          <a:xfrm>
            <a:off x="2722282" y="5642873"/>
            <a:ext cx="1078050" cy="307777"/>
          </a:xfrm>
          <a:prstGeom prst="rect">
            <a:avLst/>
          </a:prstGeom>
          <a:noFill/>
        </p:spPr>
        <p:txBody>
          <a:bodyPr wrap="square" rtlCol="0">
            <a:spAutoFit/>
          </a:bodyPr>
          <a:lstStyle/>
          <a:p>
            <a:r>
              <a:rPr lang="de-DE" sz="1400">
                <a:latin typeface="Britannic Bold" panose="020B0903060703020204" pitchFamily="34" charset="0"/>
              </a:rPr>
              <a:t>Tarik</a:t>
            </a:r>
          </a:p>
        </p:txBody>
      </p:sp>
      <p:sp>
        <p:nvSpPr>
          <p:cNvPr id="43" name="Textfeld 42">
            <a:extLst>
              <a:ext uri="{FF2B5EF4-FFF2-40B4-BE49-F238E27FC236}">
                <a16:creationId xmlns:a16="http://schemas.microsoft.com/office/drawing/2014/main" id="{29C7069C-CDB4-4A70-9F26-0CA4A39D0FBF}"/>
              </a:ext>
            </a:extLst>
          </p:cNvPr>
          <p:cNvSpPr txBox="1"/>
          <p:nvPr/>
        </p:nvSpPr>
        <p:spPr>
          <a:xfrm>
            <a:off x="2715719" y="6119465"/>
            <a:ext cx="910982" cy="246221"/>
          </a:xfrm>
          <a:prstGeom prst="rect">
            <a:avLst/>
          </a:prstGeom>
          <a:noFill/>
        </p:spPr>
        <p:txBody>
          <a:bodyPr wrap="square" rtlCol="0">
            <a:spAutoFit/>
          </a:bodyPr>
          <a:lstStyle/>
          <a:p>
            <a:r>
              <a:rPr lang="de-DE" sz="1000">
                <a:latin typeface="Bookman Old Style" panose="02050604050505020204" pitchFamily="18" charset="0"/>
              </a:rPr>
              <a:t>Comedy</a:t>
            </a:r>
          </a:p>
        </p:txBody>
      </p:sp>
      <p:sp>
        <p:nvSpPr>
          <p:cNvPr id="44" name="Textfeld 43">
            <a:extLst>
              <a:ext uri="{FF2B5EF4-FFF2-40B4-BE49-F238E27FC236}">
                <a16:creationId xmlns:a16="http://schemas.microsoft.com/office/drawing/2014/main" id="{FDE439AA-CC1A-4783-B267-1EF27C9EE6E2}"/>
              </a:ext>
            </a:extLst>
          </p:cNvPr>
          <p:cNvSpPr txBox="1"/>
          <p:nvPr/>
        </p:nvSpPr>
        <p:spPr>
          <a:xfrm>
            <a:off x="2715719" y="5906611"/>
            <a:ext cx="1091176" cy="246221"/>
          </a:xfrm>
          <a:prstGeom prst="rect">
            <a:avLst/>
          </a:prstGeom>
          <a:noFill/>
        </p:spPr>
        <p:txBody>
          <a:bodyPr wrap="square" rtlCol="0">
            <a:spAutoFit/>
          </a:bodyPr>
          <a:lstStyle/>
          <a:p>
            <a:r>
              <a:rPr lang="de-DE" sz="1000">
                <a:latin typeface="Bookman Old Style" panose="02050604050505020204" pitchFamily="18" charset="0"/>
              </a:rPr>
              <a:t>Poetry Slamer</a:t>
            </a:r>
          </a:p>
        </p:txBody>
      </p:sp>
      <p:sp>
        <p:nvSpPr>
          <p:cNvPr id="48" name="Rechteck 47">
            <a:extLst>
              <a:ext uri="{FF2B5EF4-FFF2-40B4-BE49-F238E27FC236}">
                <a16:creationId xmlns:a16="http://schemas.microsoft.com/office/drawing/2014/main" id="{45A9C326-6813-42BF-82CE-837191D71558}"/>
              </a:ext>
            </a:extLst>
          </p:cNvPr>
          <p:cNvSpPr/>
          <p:nvPr/>
        </p:nvSpPr>
        <p:spPr>
          <a:xfrm>
            <a:off x="3754462" y="5598562"/>
            <a:ext cx="606340" cy="595001"/>
          </a:xfrm>
          <a:prstGeom prst="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a:extLst>
              <a:ext uri="{FF2B5EF4-FFF2-40B4-BE49-F238E27FC236}">
                <a16:creationId xmlns:a16="http://schemas.microsoft.com/office/drawing/2014/main" id="{F18E86A5-B309-4068-BD40-A43252634619}"/>
              </a:ext>
            </a:extLst>
          </p:cNvPr>
          <p:cNvSpPr txBox="1"/>
          <p:nvPr/>
        </p:nvSpPr>
        <p:spPr>
          <a:xfrm>
            <a:off x="3668914" y="5574167"/>
            <a:ext cx="769670" cy="584775"/>
          </a:xfrm>
          <a:prstGeom prst="rect">
            <a:avLst/>
          </a:prstGeom>
          <a:noFill/>
        </p:spPr>
        <p:txBody>
          <a:bodyPr wrap="square" rtlCol="0" anchor="t">
            <a:spAutoFit/>
          </a:bodyPr>
          <a:lstStyle/>
          <a:p>
            <a:pPr algn="ctr"/>
            <a:r>
              <a:rPr lang="de-DE" sz="800" b="1">
                <a:solidFill>
                  <a:schemeClr val="tx1">
                    <a:lumMod val="95000"/>
                    <a:lumOff val="5000"/>
                  </a:schemeClr>
                </a:solidFill>
                <a:latin typeface="Bookman Old Style"/>
              </a:rPr>
              <a:t>Konzert</a:t>
            </a:r>
            <a:br>
              <a:rPr lang="de-DE" sz="800" b="1">
                <a:latin typeface="Bookman Old Style" panose="02050604050505020204" pitchFamily="18" charset="0"/>
              </a:rPr>
            </a:br>
            <a:r>
              <a:rPr lang="de-DE" sz="800" b="1">
                <a:solidFill>
                  <a:schemeClr val="tx1">
                    <a:lumMod val="95000"/>
                    <a:lumOff val="5000"/>
                  </a:schemeClr>
                </a:solidFill>
                <a:latin typeface="Bookman Old Style"/>
              </a:rPr>
              <a:t>28.03.20</a:t>
            </a:r>
            <a:endParaRPr lang="de-DE">
              <a:solidFill>
                <a:schemeClr val="tx1">
                  <a:lumMod val="95000"/>
                  <a:lumOff val="5000"/>
                </a:schemeClr>
              </a:solidFill>
              <a:latin typeface="Bookman Old Style"/>
            </a:endParaRPr>
          </a:p>
          <a:p>
            <a:pPr algn="ctr"/>
            <a:r>
              <a:rPr lang="de-DE" sz="800" b="1">
                <a:solidFill>
                  <a:schemeClr val="tx1">
                    <a:lumMod val="95000"/>
                    <a:lumOff val="5000"/>
                  </a:schemeClr>
                </a:solidFill>
                <a:latin typeface="Bookman Old Style"/>
              </a:rPr>
              <a:t>19 Uhr</a:t>
            </a:r>
          </a:p>
          <a:p>
            <a:pPr algn="ctr"/>
            <a:r>
              <a:rPr lang="de-DE" sz="800" b="1">
                <a:solidFill>
                  <a:schemeClr val="tx1">
                    <a:lumMod val="95000"/>
                    <a:lumOff val="5000"/>
                  </a:schemeClr>
                </a:solidFill>
                <a:latin typeface="Bookman Old Style"/>
              </a:rPr>
              <a:t>8€</a:t>
            </a:r>
          </a:p>
        </p:txBody>
      </p:sp>
      <p:pic>
        <p:nvPicPr>
          <p:cNvPr id="50" name="Grafik 49">
            <a:extLst>
              <a:ext uri="{FF2B5EF4-FFF2-40B4-BE49-F238E27FC236}">
                <a16:creationId xmlns:a16="http://schemas.microsoft.com/office/drawing/2014/main" id="{77666418-8C5D-455D-AD9C-5DD8A0B881E7}"/>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0713817" y="6022182"/>
            <a:ext cx="347215" cy="347216"/>
          </a:xfrm>
          <a:prstGeom prst="rect">
            <a:avLst/>
          </a:prstGeom>
        </p:spPr>
      </p:pic>
      <p:pic>
        <p:nvPicPr>
          <p:cNvPr id="51" name="Grafik 50">
            <a:extLst>
              <a:ext uri="{FF2B5EF4-FFF2-40B4-BE49-F238E27FC236}">
                <a16:creationId xmlns:a16="http://schemas.microsoft.com/office/drawing/2014/main" id="{D9BC2C36-14FB-442A-BAF3-D297C658B568}"/>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rot="10800000">
            <a:off x="1116217" y="6029721"/>
            <a:ext cx="341678" cy="341679"/>
          </a:xfrm>
          <a:prstGeom prst="rect">
            <a:avLst/>
          </a:prstGeom>
        </p:spPr>
      </p:pic>
      <mc:AlternateContent xmlns:mc="http://schemas.openxmlformats.org/markup-compatibility/2006" xmlns:p14="http://schemas.microsoft.com/office/powerpoint/2010/main">
        <mc:Choice Requires="p14">
          <p:contentPart p14:bwMode="auto" r:id="rId12">
            <p14:nvContentPartPr>
              <p14:cNvPr id="30" name="Freihand 29">
                <a:extLst>
                  <a:ext uri="{FF2B5EF4-FFF2-40B4-BE49-F238E27FC236}">
                    <a16:creationId xmlns:a16="http://schemas.microsoft.com/office/drawing/2014/main" id="{0AF0DAF4-62C8-4C45-8803-5BC76E9B8F17}"/>
                  </a:ext>
                </a:extLst>
              </p14:cNvPr>
              <p14:cNvContentPartPr/>
              <p14:nvPr/>
            </p14:nvContentPartPr>
            <p14:xfrm>
              <a:off x="2734209" y="3500618"/>
              <a:ext cx="2839320" cy="307274"/>
            </p14:xfrm>
          </p:contentPart>
        </mc:Choice>
        <mc:Fallback xmlns="">
          <p:pic>
            <p:nvPicPr>
              <p:cNvPr id="30" name="Freihand 29">
                <a:extLst>
                  <a:ext uri="{FF2B5EF4-FFF2-40B4-BE49-F238E27FC236}">
                    <a16:creationId xmlns:a16="http://schemas.microsoft.com/office/drawing/2014/main" id="{0AF0DAF4-62C8-4C45-8803-5BC76E9B8F17}"/>
                  </a:ext>
                </a:extLst>
              </p:cNvPr>
              <p:cNvPicPr/>
              <p:nvPr/>
            </p:nvPicPr>
            <p:blipFill>
              <a:blip r:embed="rId13"/>
              <a:stretch>
                <a:fillRect/>
              </a:stretch>
            </p:blipFill>
            <p:spPr>
              <a:xfrm>
                <a:off x="2698214" y="3428657"/>
                <a:ext cx="2910951" cy="450836"/>
              </a:xfrm>
              <a:prstGeom prst="rect">
                <a:avLst/>
              </a:prstGeom>
            </p:spPr>
          </p:pic>
        </mc:Fallback>
      </mc:AlternateContent>
      <p:pic>
        <p:nvPicPr>
          <p:cNvPr id="32" name="Grafik 31">
            <a:extLst>
              <a:ext uri="{FF2B5EF4-FFF2-40B4-BE49-F238E27FC236}">
                <a16:creationId xmlns:a16="http://schemas.microsoft.com/office/drawing/2014/main" id="{209176BD-07D6-407C-972A-A5A5C240B8FF}"/>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5556" b="88889" l="4636" r="97351">
                        <a14:foregroundMark x1="21192" y1="48148" x2="21192" y2="48148"/>
                        <a14:foregroundMark x1="32450" y1="46296" x2="32450" y2="46296"/>
                        <a14:foregroundMark x1="52318" y1="42593" x2="52318" y2="42593"/>
                        <a14:foregroundMark x1="75497" y1="25926" x2="75497" y2="25926"/>
                        <a14:foregroundMark x1="78146" y1="51852" x2="78146" y2="51852"/>
                        <a14:foregroundMark x1="80132" y1="77778" x2="80132" y2="77778"/>
                      </a14:backgroundRemoval>
                    </a14:imgEffect>
                  </a14:imgLayer>
                </a14:imgProps>
              </a:ext>
              <a:ext uri="{28A0092B-C50C-407E-A947-70E740481C1C}">
                <a14:useLocalDpi xmlns:a14="http://schemas.microsoft.com/office/drawing/2010/main"/>
              </a:ext>
            </a:extLst>
          </a:blip>
          <a:stretch>
            <a:fillRect/>
          </a:stretch>
        </p:blipFill>
        <p:spPr>
          <a:xfrm>
            <a:off x="1358568" y="711940"/>
            <a:ext cx="1317840" cy="471281"/>
          </a:xfrm>
          <a:prstGeom prst="rect">
            <a:avLst/>
          </a:prstGeom>
        </p:spPr>
      </p:pic>
      <p:sp>
        <p:nvSpPr>
          <p:cNvPr id="53" name="Rechteck 52">
            <a:extLst>
              <a:ext uri="{FF2B5EF4-FFF2-40B4-BE49-F238E27FC236}">
                <a16:creationId xmlns:a16="http://schemas.microsoft.com/office/drawing/2014/main" id="{FEAED9AA-4EA6-4091-843F-28AEB5CDCF9E}"/>
              </a:ext>
            </a:extLst>
          </p:cNvPr>
          <p:cNvSpPr/>
          <p:nvPr/>
        </p:nvSpPr>
        <p:spPr>
          <a:xfrm>
            <a:off x="2529069" y="344347"/>
            <a:ext cx="324092" cy="121534"/>
          </a:xfrm>
          <a:prstGeom prst="rect">
            <a:avLst/>
          </a:prstGeom>
          <a:solidFill>
            <a:srgbClr val="F1F3F4"/>
          </a:solidFill>
          <a:ln>
            <a:solidFill>
              <a:srgbClr val="F1F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Textfeld 33">
            <a:extLst>
              <a:ext uri="{FF2B5EF4-FFF2-40B4-BE49-F238E27FC236}">
                <a16:creationId xmlns:a16="http://schemas.microsoft.com/office/drawing/2014/main" id="{E46AB626-4DCE-C643-AA58-E3F89BF0072A}"/>
              </a:ext>
            </a:extLst>
          </p:cNvPr>
          <p:cNvSpPr txBox="1"/>
          <p:nvPr/>
        </p:nvSpPr>
        <p:spPr>
          <a:xfrm>
            <a:off x="1687139" y="1854592"/>
            <a:ext cx="2113194" cy="461665"/>
          </a:xfrm>
          <a:prstGeom prst="rect">
            <a:avLst/>
          </a:prstGeom>
          <a:solidFill>
            <a:srgbClr val="F15542"/>
          </a:solidFill>
          <a:ln>
            <a:noFill/>
          </a:ln>
        </p:spPr>
        <p:txBody>
          <a:bodyPr wrap="square" rtlCol="0">
            <a:spAutoFit/>
          </a:bodyPr>
          <a:lstStyle/>
          <a:p>
            <a:pPr algn="ctr"/>
            <a:r>
              <a:rPr lang="de-DE" sz="2400">
                <a:solidFill>
                  <a:schemeClr val="bg1"/>
                </a:solidFill>
                <a:latin typeface="Britannic Bold" panose="020B0903060703020204" pitchFamily="34" charset="77"/>
              </a:rPr>
              <a:t>Über </a:t>
            </a:r>
            <a:r>
              <a:rPr lang="de-DE" sz="2400" dirty="0">
                <a:solidFill>
                  <a:schemeClr val="bg1"/>
                </a:solidFill>
                <a:latin typeface="Britannic Bold" panose="020B0903060703020204" pitchFamily="34" charset="77"/>
              </a:rPr>
              <a:t>uns</a:t>
            </a:r>
          </a:p>
        </p:txBody>
      </p:sp>
      <p:sp>
        <p:nvSpPr>
          <p:cNvPr id="36" name="Rechteck 35">
            <a:extLst>
              <a:ext uri="{FF2B5EF4-FFF2-40B4-BE49-F238E27FC236}">
                <a16:creationId xmlns:a16="http://schemas.microsoft.com/office/drawing/2014/main" id="{58E0948B-E51A-584D-B0EB-766C9CC850FC}"/>
              </a:ext>
            </a:extLst>
          </p:cNvPr>
          <p:cNvSpPr/>
          <p:nvPr/>
        </p:nvSpPr>
        <p:spPr>
          <a:xfrm>
            <a:off x="6917785" y="1660010"/>
            <a:ext cx="4213786" cy="3023500"/>
          </a:xfrm>
          <a:prstGeom prst="rect">
            <a:avLst/>
          </a:prstGeom>
          <a:solidFill>
            <a:srgbClr val="F1554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Abgerundetes Rechteck 14">
            <a:extLst>
              <a:ext uri="{FF2B5EF4-FFF2-40B4-BE49-F238E27FC236}">
                <a16:creationId xmlns:a16="http://schemas.microsoft.com/office/drawing/2014/main" id="{1E643196-6146-E248-822E-2E2A85C84F09}"/>
              </a:ext>
            </a:extLst>
          </p:cNvPr>
          <p:cNvSpPr/>
          <p:nvPr/>
        </p:nvSpPr>
        <p:spPr>
          <a:xfrm>
            <a:off x="7225990" y="586781"/>
            <a:ext cx="3835042" cy="25132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28" descr="Benutzer">
            <a:extLst>
              <a:ext uri="{FF2B5EF4-FFF2-40B4-BE49-F238E27FC236}">
                <a16:creationId xmlns:a16="http://schemas.microsoft.com/office/drawing/2014/main" id="{5718FDAF-5E71-4BB9-BB1E-5FC449113A63}"/>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0337856" y="586781"/>
            <a:ext cx="501174" cy="496533"/>
          </a:xfrm>
          <a:prstGeom prst="rect">
            <a:avLst/>
          </a:prstGeom>
        </p:spPr>
      </p:pic>
      <p:pic>
        <p:nvPicPr>
          <p:cNvPr id="29" name="Grafik 30" descr="Lupe">
            <a:extLst>
              <a:ext uri="{FF2B5EF4-FFF2-40B4-BE49-F238E27FC236}">
                <a16:creationId xmlns:a16="http://schemas.microsoft.com/office/drawing/2014/main" id="{5E50739F-BB39-4D34-B962-6B48C15B67D9}"/>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9297657" y="586800"/>
            <a:ext cx="501174" cy="465376"/>
          </a:xfrm>
          <a:prstGeom prst="rect">
            <a:avLst/>
          </a:prstGeom>
        </p:spPr>
      </p:pic>
      <p:sp>
        <p:nvSpPr>
          <p:cNvPr id="37" name="Textfeld 36">
            <a:extLst>
              <a:ext uri="{FF2B5EF4-FFF2-40B4-BE49-F238E27FC236}">
                <a16:creationId xmlns:a16="http://schemas.microsoft.com/office/drawing/2014/main" id="{73C4B788-2107-084B-A999-9B8BFE242EF6}"/>
              </a:ext>
            </a:extLst>
          </p:cNvPr>
          <p:cNvSpPr txBox="1"/>
          <p:nvPr/>
        </p:nvSpPr>
        <p:spPr>
          <a:xfrm>
            <a:off x="10149760" y="1037908"/>
            <a:ext cx="877366" cy="276999"/>
          </a:xfrm>
          <a:prstGeom prst="rect">
            <a:avLst/>
          </a:prstGeom>
          <a:noFill/>
        </p:spPr>
        <p:txBody>
          <a:bodyPr wrap="square" rtlCol="0">
            <a:spAutoFit/>
          </a:bodyPr>
          <a:lstStyle/>
          <a:p>
            <a:pPr algn="ctr"/>
            <a:r>
              <a:rPr lang="de-DE" sz="1200" dirty="0">
                <a:solidFill>
                  <a:srgbClr val="01035C"/>
                </a:solidFill>
                <a:latin typeface="Helvetica" pitchFamily="2" charset="0"/>
              </a:rPr>
              <a:t>Log in</a:t>
            </a:r>
          </a:p>
        </p:txBody>
      </p:sp>
      <p:sp>
        <p:nvSpPr>
          <p:cNvPr id="52" name="Textfeld 51">
            <a:extLst>
              <a:ext uri="{FF2B5EF4-FFF2-40B4-BE49-F238E27FC236}">
                <a16:creationId xmlns:a16="http://schemas.microsoft.com/office/drawing/2014/main" id="{801B5A04-BB73-AE4F-9A4D-F8238D485F21}"/>
              </a:ext>
            </a:extLst>
          </p:cNvPr>
          <p:cNvSpPr txBox="1"/>
          <p:nvPr/>
        </p:nvSpPr>
        <p:spPr>
          <a:xfrm>
            <a:off x="9109561" y="1036800"/>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Suche</a:t>
            </a:r>
          </a:p>
        </p:txBody>
      </p:sp>
      <p:sp>
        <p:nvSpPr>
          <p:cNvPr id="16" name="Rechteck 15">
            <a:extLst>
              <a:ext uri="{FF2B5EF4-FFF2-40B4-BE49-F238E27FC236}">
                <a16:creationId xmlns:a16="http://schemas.microsoft.com/office/drawing/2014/main" id="{8E968F55-D271-6C42-BF51-B87FDE205620}"/>
              </a:ext>
            </a:extLst>
          </p:cNvPr>
          <p:cNvSpPr/>
          <p:nvPr/>
        </p:nvSpPr>
        <p:spPr>
          <a:xfrm>
            <a:off x="9199290" y="2649600"/>
            <a:ext cx="1645200" cy="289932"/>
          </a:xfrm>
          <a:prstGeom prst="rect">
            <a:avLst/>
          </a:prstGeom>
          <a:solidFill>
            <a:srgbClr val="010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latin typeface="Helvetica Light" panose="020B0403020202020204" pitchFamily="34" charset="0"/>
              </a:rPr>
              <a:t>Passwort vergessen?</a:t>
            </a:r>
          </a:p>
        </p:txBody>
      </p:sp>
      <p:sp>
        <p:nvSpPr>
          <p:cNvPr id="54" name="Rechteck 53">
            <a:extLst>
              <a:ext uri="{FF2B5EF4-FFF2-40B4-BE49-F238E27FC236}">
                <a16:creationId xmlns:a16="http://schemas.microsoft.com/office/drawing/2014/main" id="{BD4AE348-DF22-9144-83DD-71213F370F2B}"/>
              </a:ext>
            </a:extLst>
          </p:cNvPr>
          <p:cNvSpPr/>
          <p:nvPr/>
        </p:nvSpPr>
        <p:spPr>
          <a:xfrm>
            <a:off x="7430793" y="2283070"/>
            <a:ext cx="3401958" cy="289932"/>
          </a:xfrm>
          <a:prstGeom prst="rect">
            <a:avLst/>
          </a:prstGeom>
          <a:solidFill>
            <a:srgbClr val="01035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latin typeface="Helvetica Light" panose="020B0403020202020204" pitchFamily="34" charset="0"/>
              </a:rPr>
              <a:t>Log in</a:t>
            </a:r>
          </a:p>
        </p:txBody>
      </p:sp>
      <p:sp>
        <p:nvSpPr>
          <p:cNvPr id="55" name="Rechteck 54">
            <a:extLst>
              <a:ext uri="{FF2B5EF4-FFF2-40B4-BE49-F238E27FC236}">
                <a16:creationId xmlns:a16="http://schemas.microsoft.com/office/drawing/2014/main" id="{2CF43700-6245-E34F-93B3-F33178AECB9D}"/>
              </a:ext>
            </a:extLst>
          </p:cNvPr>
          <p:cNvSpPr/>
          <p:nvPr/>
        </p:nvSpPr>
        <p:spPr>
          <a:xfrm>
            <a:off x="7442532" y="1263586"/>
            <a:ext cx="3401958" cy="2899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i="1" dirty="0">
                <a:solidFill>
                  <a:srgbClr val="01035C"/>
                </a:solidFill>
                <a:latin typeface="Helvetica Light Oblique" panose="020B0403020202020204" pitchFamily="34" charset="0"/>
              </a:rPr>
              <a:t>z.B.: </a:t>
            </a:r>
            <a:r>
              <a:rPr lang="de-DE" sz="1100" i="1" dirty="0" err="1">
                <a:solidFill>
                  <a:srgbClr val="01035C"/>
                </a:solidFill>
                <a:latin typeface="Helvetica Light Oblique" panose="020B0403020202020204" pitchFamily="34" charset="0"/>
              </a:rPr>
              <a:t>Max.mustermann@web.de</a:t>
            </a:r>
            <a:endParaRPr lang="de-DE" sz="1100" i="1" dirty="0">
              <a:solidFill>
                <a:srgbClr val="01035C"/>
              </a:solidFill>
              <a:latin typeface="Helvetica Light Oblique" panose="020B0403020202020204" pitchFamily="34" charset="0"/>
            </a:endParaRPr>
          </a:p>
        </p:txBody>
      </p:sp>
      <p:sp>
        <p:nvSpPr>
          <p:cNvPr id="56" name="Rechteck 55">
            <a:extLst>
              <a:ext uri="{FF2B5EF4-FFF2-40B4-BE49-F238E27FC236}">
                <a16:creationId xmlns:a16="http://schemas.microsoft.com/office/drawing/2014/main" id="{352D07F7-BF82-6A4D-AA70-506BF1B9D730}"/>
              </a:ext>
            </a:extLst>
          </p:cNvPr>
          <p:cNvSpPr/>
          <p:nvPr/>
        </p:nvSpPr>
        <p:spPr>
          <a:xfrm>
            <a:off x="7442532" y="1817466"/>
            <a:ext cx="3401958" cy="2899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rgbClr val="01035C"/>
                </a:solidFill>
                <a:latin typeface="Helvetica Light" panose="020B0403020202020204" pitchFamily="34" charset="0"/>
              </a:rPr>
              <a:t>•••••••••</a:t>
            </a:r>
          </a:p>
        </p:txBody>
      </p:sp>
      <p:sp>
        <p:nvSpPr>
          <p:cNvPr id="38" name="Rechteck 37">
            <a:extLst>
              <a:ext uri="{FF2B5EF4-FFF2-40B4-BE49-F238E27FC236}">
                <a16:creationId xmlns:a16="http://schemas.microsoft.com/office/drawing/2014/main" id="{66B9D9A9-EA84-9344-A489-B90F824F3534}"/>
              </a:ext>
            </a:extLst>
          </p:cNvPr>
          <p:cNvSpPr/>
          <p:nvPr/>
        </p:nvSpPr>
        <p:spPr>
          <a:xfrm>
            <a:off x="7407715" y="993524"/>
            <a:ext cx="1232667" cy="269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01035C"/>
                </a:solidFill>
                <a:latin typeface="Helvetica Light" panose="020B0403020202020204" pitchFamily="34" charset="0"/>
              </a:rPr>
              <a:t>E-Mail:</a:t>
            </a:r>
          </a:p>
        </p:txBody>
      </p:sp>
      <p:sp>
        <p:nvSpPr>
          <p:cNvPr id="57" name="Rechteck 56">
            <a:extLst>
              <a:ext uri="{FF2B5EF4-FFF2-40B4-BE49-F238E27FC236}">
                <a16:creationId xmlns:a16="http://schemas.microsoft.com/office/drawing/2014/main" id="{F5EB8AE0-B521-CF40-805D-3490B6601FD0}"/>
              </a:ext>
            </a:extLst>
          </p:cNvPr>
          <p:cNvSpPr/>
          <p:nvPr/>
        </p:nvSpPr>
        <p:spPr>
          <a:xfrm>
            <a:off x="7437072" y="1547691"/>
            <a:ext cx="1232667" cy="269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01035C"/>
                </a:solidFill>
                <a:latin typeface="Helvetica Light" panose="020B0403020202020204" pitchFamily="34" charset="0"/>
              </a:rPr>
              <a:t>Passwort:</a:t>
            </a:r>
          </a:p>
        </p:txBody>
      </p:sp>
      <p:sp>
        <p:nvSpPr>
          <p:cNvPr id="61" name="Rechteck 60">
            <a:extLst>
              <a:ext uri="{FF2B5EF4-FFF2-40B4-BE49-F238E27FC236}">
                <a16:creationId xmlns:a16="http://schemas.microsoft.com/office/drawing/2014/main" id="{07A22F7A-EB6A-9E4A-A697-DBB9C3279497}"/>
              </a:ext>
            </a:extLst>
          </p:cNvPr>
          <p:cNvSpPr/>
          <p:nvPr/>
        </p:nvSpPr>
        <p:spPr>
          <a:xfrm>
            <a:off x="7430794" y="2649206"/>
            <a:ext cx="1644860" cy="289932"/>
          </a:xfrm>
          <a:prstGeom prst="rect">
            <a:avLst/>
          </a:prstGeom>
          <a:solidFill>
            <a:srgbClr val="010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latin typeface="Helvetica Light" panose="020B0403020202020204" pitchFamily="34" charset="0"/>
              </a:rPr>
              <a:t>Registrieren</a:t>
            </a:r>
          </a:p>
        </p:txBody>
      </p:sp>
    </p:spTree>
    <p:extLst>
      <p:ext uri="{BB962C8B-B14F-4D97-AF65-F5344CB8AC3E}">
        <p14:creationId xmlns:p14="http://schemas.microsoft.com/office/powerpoint/2010/main" val="40905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3919654D-5ACD-6A45-AB17-DA1598922F7A}"/>
              </a:ext>
            </a:extLst>
          </p:cNvPr>
          <p:cNvSpPr/>
          <p:nvPr/>
        </p:nvSpPr>
        <p:spPr>
          <a:xfrm>
            <a:off x="986122" y="1341998"/>
            <a:ext cx="10222859" cy="3646052"/>
          </a:xfrm>
          <a:prstGeom prst="rect">
            <a:avLst/>
          </a:prstGeom>
          <a:solidFill>
            <a:srgbClr val="F155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31" name="Grafik 30" descr="Ein Bild, das Person, stehend, darstellend, draußen enthält.&#10;&#10;Automatisch generierte Beschreibung">
            <a:extLst>
              <a:ext uri="{FF2B5EF4-FFF2-40B4-BE49-F238E27FC236}">
                <a16:creationId xmlns:a16="http://schemas.microsoft.com/office/drawing/2014/main" id="{497BEFAE-33BD-E046-814F-E4219647FF26}"/>
              </a:ext>
            </a:extLst>
          </p:cNvPr>
          <p:cNvPicPr>
            <a:picLocks noChangeAspect="1"/>
          </p:cNvPicPr>
          <p:nvPr/>
        </p:nvPicPr>
        <p:blipFill>
          <a:blip r:embed="rId4">
            <a:alphaModFix amt="60000"/>
            <a:extLst>
              <a:ext uri="{28A0092B-C50C-407E-A947-70E740481C1C}">
                <a14:useLocalDpi xmlns:a14="http://schemas.microsoft.com/office/drawing/2010/main"/>
              </a:ext>
            </a:extLst>
          </a:blip>
          <a:stretch>
            <a:fillRect/>
          </a:stretch>
        </p:blipFill>
        <p:spPr>
          <a:xfrm>
            <a:off x="6885940" y="1532415"/>
            <a:ext cx="4306304" cy="3259752"/>
          </a:xfrm>
          <a:prstGeom prst="rect">
            <a:avLst/>
          </a:prstGeom>
          <a:effectLst>
            <a:outerShdw blurRad="50800" dist="50800" dir="5400000" sx="1000" sy="1000" algn="ctr" rotWithShape="0">
              <a:srgbClr val="000000">
                <a:alpha val="43137"/>
              </a:srgbClr>
            </a:outerShdw>
            <a:softEdge rad="292100"/>
          </a:effectLst>
        </p:spPr>
      </p:pic>
      <p:sp>
        <p:nvSpPr>
          <p:cNvPr id="35" name="Rechteck 34">
            <a:extLst>
              <a:ext uri="{FF2B5EF4-FFF2-40B4-BE49-F238E27FC236}">
                <a16:creationId xmlns:a16="http://schemas.microsoft.com/office/drawing/2014/main" id="{5C55276F-3C8C-1A49-9F2E-C6B0A46686E7}"/>
              </a:ext>
            </a:extLst>
          </p:cNvPr>
          <p:cNvSpPr/>
          <p:nvPr/>
        </p:nvSpPr>
        <p:spPr>
          <a:xfrm>
            <a:off x="1215483" y="2107580"/>
            <a:ext cx="5621875" cy="1996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51A95F38-0D9B-4B12-878D-25DC7DA044D8}"/>
              </a:ext>
            </a:extLst>
          </p:cNvPr>
          <p:cNvSpPr/>
          <p:nvPr/>
        </p:nvSpPr>
        <p:spPr>
          <a:xfrm>
            <a:off x="986400" y="4994751"/>
            <a:ext cx="10205498" cy="1863249"/>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 name="Gruppieren 1">
            <a:extLst>
              <a:ext uri="{FF2B5EF4-FFF2-40B4-BE49-F238E27FC236}">
                <a16:creationId xmlns:a16="http://schemas.microsoft.com/office/drawing/2014/main" id="{72E51420-DF24-4911-AF40-AB11B79EE4EF}"/>
              </a:ext>
            </a:extLst>
          </p:cNvPr>
          <p:cNvGrpSpPr/>
          <p:nvPr/>
        </p:nvGrpSpPr>
        <p:grpSpPr>
          <a:xfrm>
            <a:off x="4668708" y="5551230"/>
            <a:ext cx="2834705" cy="1236743"/>
            <a:chOff x="4798905" y="5214023"/>
            <a:chExt cx="2834705" cy="1236744"/>
          </a:xfrm>
        </p:grpSpPr>
        <p:sp>
          <p:nvSpPr>
            <p:cNvPr id="6" name="Rechteck 5">
              <a:extLst>
                <a:ext uri="{FF2B5EF4-FFF2-40B4-BE49-F238E27FC236}">
                  <a16:creationId xmlns:a16="http://schemas.microsoft.com/office/drawing/2014/main" id="{CD8014FC-6C29-4F48-BC96-CC526A872353}"/>
                </a:ext>
              </a:extLst>
            </p:cNvPr>
            <p:cNvSpPr/>
            <p:nvPr/>
          </p:nvSpPr>
          <p:spPr>
            <a:xfrm>
              <a:off x="4798905" y="5214023"/>
              <a:ext cx="2815562" cy="1236744"/>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a:extLst>
                <a:ext uri="{FF2B5EF4-FFF2-40B4-BE49-F238E27FC236}">
                  <a16:creationId xmlns:a16="http://schemas.microsoft.com/office/drawing/2014/main" id="{BBBC2C49-A470-464B-ADF5-DD72CDC4E3E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899980" y="5323743"/>
              <a:ext cx="969908" cy="969909"/>
            </a:xfrm>
            <a:prstGeom prst="rect">
              <a:avLst/>
            </a:prstGeom>
          </p:spPr>
        </p:pic>
        <p:sp>
          <p:nvSpPr>
            <p:cNvPr id="12" name="Textfeld 11">
              <a:extLst>
                <a:ext uri="{FF2B5EF4-FFF2-40B4-BE49-F238E27FC236}">
                  <a16:creationId xmlns:a16="http://schemas.microsoft.com/office/drawing/2014/main" id="{DAF87AD4-A9B7-4E82-92D2-E165510E434F}"/>
                </a:ext>
              </a:extLst>
            </p:cNvPr>
            <p:cNvSpPr txBox="1"/>
            <p:nvPr/>
          </p:nvSpPr>
          <p:spPr>
            <a:xfrm>
              <a:off x="5935375" y="5322435"/>
              <a:ext cx="1078050" cy="307777"/>
            </a:xfrm>
            <a:prstGeom prst="rect">
              <a:avLst/>
            </a:prstGeom>
            <a:noFill/>
          </p:spPr>
          <p:txBody>
            <a:bodyPr wrap="square" rtlCol="0">
              <a:spAutoFit/>
            </a:bodyPr>
            <a:lstStyle/>
            <a:p>
              <a:r>
                <a:rPr lang="de-DE" sz="1400">
                  <a:latin typeface="Britannic Bold" panose="020B0903060703020204" pitchFamily="34" charset="0"/>
                </a:rPr>
                <a:t>Tim Turner</a:t>
              </a:r>
            </a:p>
          </p:txBody>
        </p:sp>
        <p:sp>
          <p:nvSpPr>
            <p:cNvPr id="13" name="Textfeld 12">
              <a:extLst>
                <a:ext uri="{FF2B5EF4-FFF2-40B4-BE49-F238E27FC236}">
                  <a16:creationId xmlns:a16="http://schemas.microsoft.com/office/drawing/2014/main" id="{B2167C3B-51A8-4C92-92A1-FF47A9DA76D7}"/>
                </a:ext>
              </a:extLst>
            </p:cNvPr>
            <p:cNvSpPr txBox="1"/>
            <p:nvPr/>
          </p:nvSpPr>
          <p:spPr>
            <a:xfrm>
              <a:off x="5928812" y="5799027"/>
              <a:ext cx="910982" cy="246221"/>
            </a:xfrm>
            <a:prstGeom prst="rect">
              <a:avLst/>
            </a:prstGeom>
            <a:noFill/>
          </p:spPr>
          <p:txBody>
            <a:bodyPr wrap="square" rtlCol="0">
              <a:spAutoFit/>
            </a:bodyPr>
            <a:lstStyle/>
            <a:p>
              <a:r>
                <a:rPr lang="de-DE" sz="1000">
                  <a:latin typeface="Bookman Old Style" panose="02050604050505020204" pitchFamily="18" charset="0"/>
                </a:rPr>
                <a:t>Pop &amp; Jazz</a:t>
              </a:r>
            </a:p>
          </p:txBody>
        </p:sp>
        <p:sp>
          <p:nvSpPr>
            <p:cNvPr id="14" name="Textfeld 13">
              <a:extLst>
                <a:ext uri="{FF2B5EF4-FFF2-40B4-BE49-F238E27FC236}">
                  <a16:creationId xmlns:a16="http://schemas.microsoft.com/office/drawing/2014/main" id="{933C25F0-B678-43D4-A2AD-5085834DDDFB}"/>
                </a:ext>
              </a:extLst>
            </p:cNvPr>
            <p:cNvSpPr txBox="1"/>
            <p:nvPr/>
          </p:nvSpPr>
          <p:spPr>
            <a:xfrm>
              <a:off x="5928811" y="5586173"/>
              <a:ext cx="1027255"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18" name="Rechteck 17">
              <a:extLst>
                <a:ext uri="{FF2B5EF4-FFF2-40B4-BE49-F238E27FC236}">
                  <a16:creationId xmlns:a16="http://schemas.microsoft.com/office/drawing/2014/main" id="{CE00A017-BAEE-4059-BFFD-0BBBF9FA9782}"/>
                </a:ext>
              </a:extLst>
            </p:cNvPr>
            <p:cNvSpPr/>
            <p:nvPr/>
          </p:nvSpPr>
          <p:spPr>
            <a:xfrm>
              <a:off x="6967555" y="5264869"/>
              <a:ext cx="599714" cy="548618"/>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3698CCCB-3C9A-4B99-B967-7DA9DAB023F7}"/>
                </a:ext>
              </a:extLst>
            </p:cNvPr>
            <p:cNvSpPr txBox="1"/>
            <p:nvPr/>
          </p:nvSpPr>
          <p:spPr>
            <a:xfrm>
              <a:off x="6863940" y="5238772"/>
              <a:ext cx="769670" cy="584775"/>
            </a:xfrm>
            <a:prstGeom prst="rect">
              <a:avLst/>
            </a:prstGeom>
            <a:noFill/>
          </p:spPr>
          <p:txBody>
            <a:bodyPr wrap="square" rtlCol="0" anchor="t">
              <a:spAutoFit/>
            </a:bodyPr>
            <a:lstStyle/>
            <a:p>
              <a:pPr algn="ctr"/>
              <a:r>
                <a:rPr lang="de-DE" sz="800" b="1">
                  <a:solidFill>
                    <a:schemeClr val="tx1">
                      <a:lumMod val="95000"/>
                      <a:lumOff val="5000"/>
                    </a:schemeClr>
                  </a:solidFill>
                  <a:latin typeface="Bookman Old Style"/>
                </a:rPr>
                <a:t>Konzert</a:t>
              </a:r>
              <a:br>
                <a:rPr lang="de-DE" sz="800" b="1">
                  <a:latin typeface="Bookman Old Style" panose="02050604050505020204" pitchFamily="18" charset="0"/>
                </a:rPr>
              </a:br>
              <a:r>
                <a:rPr lang="de-DE" sz="800" b="1">
                  <a:solidFill>
                    <a:schemeClr val="tx1">
                      <a:lumMod val="95000"/>
                      <a:lumOff val="5000"/>
                    </a:schemeClr>
                  </a:solidFill>
                  <a:latin typeface="Bookman Old Style"/>
                </a:rPr>
                <a:t>28.03.20</a:t>
              </a:r>
              <a:endParaRPr lang="de-DE">
                <a:solidFill>
                  <a:schemeClr val="tx1">
                    <a:lumMod val="95000"/>
                    <a:lumOff val="5000"/>
                  </a:schemeClr>
                </a:solidFill>
                <a:latin typeface="Bookman Old Style"/>
              </a:endParaRPr>
            </a:p>
            <a:p>
              <a:pPr algn="ctr"/>
              <a:r>
                <a:rPr lang="de-DE" sz="800" b="1">
                  <a:solidFill>
                    <a:schemeClr val="tx1">
                      <a:lumMod val="95000"/>
                      <a:lumOff val="5000"/>
                    </a:schemeClr>
                  </a:solidFill>
                  <a:latin typeface="Bookman Old Style"/>
                </a:rPr>
                <a:t>18 Uhr</a:t>
              </a:r>
            </a:p>
            <a:p>
              <a:pPr algn="ctr"/>
              <a:r>
                <a:rPr lang="de-DE" sz="800" b="1">
                  <a:solidFill>
                    <a:schemeClr val="tx1">
                      <a:lumMod val="95000"/>
                      <a:lumOff val="5000"/>
                    </a:schemeClr>
                  </a:solidFill>
                  <a:latin typeface="Bookman Old Style"/>
                </a:rPr>
                <a:t>15€</a:t>
              </a:r>
            </a:p>
          </p:txBody>
        </p:sp>
      </p:grpSp>
      <p:sp>
        <p:nvSpPr>
          <p:cNvPr id="59" name="Diagonaler Streifen 58">
            <a:extLst>
              <a:ext uri="{FF2B5EF4-FFF2-40B4-BE49-F238E27FC236}">
                <a16:creationId xmlns:a16="http://schemas.microsoft.com/office/drawing/2014/main" id="{AF0FB239-6A9E-458F-B5D2-0A1DB84B9723}"/>
              </a:ext>
            </a:extLst>
          </p:cNvPr>
          <p:cNvSpPr/>
          <p:nvPr/>
        </p:nvSpPr>
        <p:spPr>
          <a:xfrm rot="2527959">
            <a:off x="4573695" y="4139651"/>
            <a:ext cx="2854319" cy="2581200"/>
          </a:xfrm>
          <a:prstGeom prst="diagStripe">
            <a:avLst>
              <a:gd name="adj" fmla="val 983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8" name="Diagonaler Streifen 57">
            <a:extLst>
              <a:ext uri="{FF2B5EF4-FFF2-40B4-BE49-F238E27FC236}">
                <a16:creationId xmlns:a16="http://schemas.microsoft.com/office/drawing/2014/main" id="{7ADD8445-1305-4BD9-B90C-74343FD22AFE}"/>
              </a:ext>
            </a:extLst>
          </p:cNvPr>
          <p:cNvSpPr/>
          <p:nvPr/>
        </p:nvSpPr>
        <p:spPr>
          <a:xfrm rot="2594718">
            <a:off x="4515589" y="3907669"/>
            <a:ext cx="3142470" cy="2944349"/>
          </a:xfrm>
          <a:prstGeom prst="diagStripe">
            <a:avLst>
              <a:gd name="adj" fmla="val 98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graphicFrame>
        <p:nvGraphicFramePr>
          <p:cNvPr id="9" name="Objekt 8" hidden="1">
            <a:extLst>
              <a:ext uri="{FF2B5EF4-FFF2-40B4-BE49-F238E27FC236}">
                <a16:creationId xmlns:a16="http://schemas.microsoft.com/office/drawing/2014/main" id="{C0DFEEAE-6FC1-4C43-AFEB-826320667DFD}"/>
              </a:ext>
            </a:extLst>
          </p:cNvPr>
          <p:cNvGraphicFramePr>
            <a:graphicFrameLocks noChangeAspect="1"/>
          </p:cNvGraphicFramePr>
          <p:nvPr>
            <p:custDataLst>
              <p:tags r:id="rId2"/>
            </p:custDataLst>
            <p:extLst>
              <p:ext uri="{D42A27DB-BD31-4B8C-83A1-F6EECF244321}">
                <p14:modId xmlns:p14="http://schemas.microsoft.com/office/powerpoint/2010/main" val="6922595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51" name="think-cell Folie" r:id="rId6" imgW="503" imgH="503" progId="TCLayout.ActiveDocument.1">
                  <p:embed/>
                </p:oleObj>
              </mc:Choice>
              <mc:Fallback>
                <p:oleObj name="think-cell Folie" r:id="rId6" imgW="503" imgH="503" progId="TCLayout.ActiveDocument.1">
                  <p:embed/>
                  <p:pic>
                    <p:nvPicPr>
                      <p:cNvPr id="9" name="Objekt 8">
                        <a:extLst>
                          <a:ext uri="{FF2B5EF4-FFF2-40B4-BE49-F238E27FC236}">
                            <a16:creationId xmlns:a16="http://schemas.microsoft.com/office/drawing/2014/main" id="{C0DFEEAE-6FC1-4C43-AFEB-826320667DF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0" name="Textfeld 9">
            <a:extLst>
              <a:ext uri="{FF2B5EF4-FFF2-40B4-BE49-F238E27FC236}">
                <a16:creationId xmlns:a16="http://schemas.microsoft.com/office/drawing/2014/main" id="{5BA06957-1CE1-400F-90C4-E4719D5968BB}"/>
              </a:ext>
            </a:extLst>
          </p:cNvPr>
          <p:cNvSpPr txBox="1"/>
          <p:nvPr/>
        </p:nvSpPr>
        <p:spPr>
          <a:xfrm>
            <a:off x="1344543" y="2319981"/>
            <a:ext cx="5524660" cy="1492716"/>
          </a:xfrm>
          <a:prstGeom prst="rect">
            <a:avLst/>
          </a:prstGeom>
          <a:noFill/>
          <a:ln>
            <a:noFill/>
          </a:ln>
        </p:spPr>
        <p:txBody>
          <a:bodyPr wrap="square" rtlCol="0" anchor="t">
            <a:spAutoFit/>
          </a:bodyPr>
          <a:lstStyle/>
          <a:p>
            <a:pPr algn="ctr"/>
            <a:r>
              <a:rPr lang="de-DE" sz="1100" dirty="0">
                <a:solidFill>
                  <a:schemeClr val="bg1"/>
                </a:solidFill>
                <a:latin typeface="Helvetica" pitchFamily="2" charset="0"/>
                <a:cs typeface="Arabic Typesetting"/>
              </a:rPr>
              <a:t>Wir kommen alle drei nicht aus der Kunst- und Kulturbranche, sehen aber großen Handlungsbedarf bei kleinen </a:t>
            </a:r>
            <a:r>
              <a:rPr lang="de-DE" sz="1100" b="1" dirty="0">
                <a:solidFill>
                  <a:schemeClr val="bg1"/>
                </a:solidFill>
                <a:latin typeface="Helvetica" pitchFamily="2" charset="0"/>
                <a:cs typeface="Arabic Typesetting"/>
              </a:rPr>
              <a:t>Künstlern</a:t>
            </a:r>
            <a:r>
              <a:rPr lang="de-DE" sz="1100" dirty="0">
                <a:solidFill>
                  <a:schemeClr val="bg1"/>
                </a:solidFill>
                <a:latin typeface="Helvetica" pitchFamily="2" charset="0"/>
                <a:cs typeface="Arabic Typesetting"/>
              </a:rPr>
              <a:t>, die von lokalen oder kleineren </a:t>
            </a:r>
            <a:r>
              <a:rPr lang="de-DE" sz="1100" b="1" dirty="0">
                <a:solidFill>
                  <a:schemeClr val="bg1"/>
                </a:solidFill>
                <a:latin typeface="Helvetica" pitchFamily="2" charset="0"/>
                <a:cs typeface="Arabic Typesetting"/>
              </a:rPr>
              <a:t>Auftritten</a:t>
            </a:r>
            <a:r>
              <a:rPr lang="de-DE" sz="1100" dirty="0">
                <a:solidFill>
                  <a:schemeClr val="bg1"/>
                </a:solidFill>
                <a:latin typeface="Helvetica" pitchFamily="2" charset="0"/>
                <a:cs typeface="Arabic Typesetting"/>
              </a:rPr>
              <a:t> leben: Wir haben diese Plattform geschaffen, auf der Konzerte aus dem </a:t>
            </a:r>
            <a:r>
              <a:rPr lang="de-DE" sz="1100" b="1" dirty="0">
                <a:solidFill>
                  <a:schemeClr val="bg1"/>
                </a:solidFill>
                <a:latin typeface="Helvetica" pitchFamily="2" charset="0"/>
                <a:cs typeface="Arabic Typesetting"/>
              </a:rPr>
              <a:t>Wohnzimmer</a:t>
            </a:r>
            <a:r>
              <a:rPr lang="de-DE" sz="1100" dirty="0">
                <a:solidFill>
                  <a:schemeClr val="bg1"/>
                </a:solidFill>
                <a:latin typeface="Helvetica" pitchFamily="2" charset="0"/>
                <a:cs typeface="Arabic Typesetting"/>
              </a:rPr>
              <a:t> der Künstler in das eure </a:t>
            </a:r>
            <a:r>
              <a:rPr lang="de-DE" sz="1100" dirty="0" err="1">
                <a:solidFill>
                  <a:schemeClr val="bg1"/>
                </a:solidFill>
                <a:latin typeface="Helvetica" pitchFamily="2" charset="0"/>
                <a:cs typeface="Arabic Typesetting"/>
              </a:rPr>
              <a:t>gestreamt</a:t>
            </a:r>
            <a:r>
              <a:rPr lang="de-DE" sz="1100" dirty="0">
                <a:solidFill>
                  <a:schemeClr val="bg1"/>
                </a:solidFill>
                <a:latin typeface="Helvetica" pitchFamily="2" charset="0"/>
                <a:cs typeface="Arabic Typesetting"/>
              </a:rPr>
              <a:t> werden. So können digitale </a:t>
            </a:r>
            <a:r>
              <a:rPr lang="de-DE" sz="1100" b="1" dirty="0">
                <a:solidFill>
                  <a:schemeClr val="bg1"/>
                </a:solidFill>
                <a:latin typeface="Helvetica" pitchFamily="2" charset="0"/>
                <a:cs typeface="Arabic Typesetting"/>
              </a:rPr>
              <a:t>Tickets</a:t>
            </a:r>
            <a:r>
              <a:rPr lang="de-DE" sz="1100" dirty="0">
                <a:solidFill>
                  <a:schemeClr val="bg1"/>
                </a:solidFill>
                <a:latin typeface="Helvetica" pitchFamily="2" charset="0"/>
                <a:cs typeface="Arabic Typesetting"/>
              </a:rPr>
              <a:t> für diese Streams vorab von den Fans der kleineren Künstler und Bands </a:t>
            </a:r>
            <a:r>
              <a:rPr lang="de-DE" sz="1100" b="1" dirty="0">
                <a:solidFill>
                  <a:schemeClr val="bg1"/>
                </a:solidFill>
                <a:latin typeface="Helvetica" pitchFamily="2" charset="0"/>
                <a:cs typeface="Arabic Typesetting"/>
              </a:rPr>
              <a:t>gekauft</a:t>
            </a:r>
            <a:r>
              <a:rPr lang="de-DE" sz="1100" dirty="0">
                <a:solidFill>
                  <a:schemeClr val="bg1"/>
                </a:solidFill>
                <a:latin typeface="Helvetica" pitchFamily="2" charset="0"/>
                <a:cs typeface="Arabic Typesetting"/>
              </a:rPr>
              <a:t> oder während des Streams ein beliebiger Betrag </a:t>
            </a:r>
            <a:r>
              <a:rPr lang="de-DE" sz="1100" b="1" dirty="0">
                <a:solidFill>
                  <a:schemeClr val="bg1"/>
                </a:solidFill>
                <a:latin typeface="Helvetica" pitchFamily="2" charset="0"/>
                <a:cs typeface="Arabic Typesetting"/>
              </a:rPr>
              <a:t>gespendet</a:t>
            </a:r>
            <a:r>
              <a:rPr lang="de-DE" sz="1100" dirty="0">
                <a:solidFill>
                  <a:schemeClr val="bg1"/>
                </a:solidFill>
                <a:latin typeface="Helvetica" pitchFamily="2" charset="0"/>
                <a:cs typeface="Arabic Typesetting"/>
              </a:rPr>
              <a:t> werden.</a:t>
            </a:r>
          </a:p>
          <a:p>
            <a:pPr algn="ctr"/>
            <a:endParaRPr lang="de-DE" sz="1100" dirty="0">
              <a:solidFill>
                <a:schemeClr val="bg1"/>
              </a:solidFill>
              <a:latin typeface="Helvetica" pitchFamily="2" charset="0"/>
            </a:endParaRPr>
          </a:p>
          <a:p>
            <a:pPr algn="ctr"/>
            <a:r>
              <a:rPr lang="de-DE" sz="1400" dirty="0">
                <a:solidFill>
                  <a:schemeClr val="bg1"/>
                </a:solidFill>
                <a:latin typeface="Helvetica" pitchFamily="2" charset="0"/>
              </a:rPr>
              <a:t>Unterstützt Eure Künstler!</a:t>
            </a:r>
          </a:p>
        </p:txBody>
      </p:sp>
      <p:sp>
        <p:nvSpPr>
          <p:cNvPr id="8" name="Rechteck 7">
            <a:extLst>
              <a:ext uri="{FF2B5EF4-FFF2-40B4-BE49-F238E27FC236}">
                <a16:creationId xmlns:a16="http://schemas.microsoft.com/office/drawing/2014/main" id="{58CBD354-D3A8-4513-95C3-E85CE71093F1}"/>
              </a:ext>
            </a:extLst>
          </p:cNvPr>
          <p:cNvSpPr/>
          <p:nvPr/>
        </p:nvSpPr>
        <p:spPr>
          <a:xfrm>
            <a:off x="986122" y="506539"/>
            <a:ext cx="10222859" cy="835459"/>
          </a:xfrm>
          <a:prstGeom prst="rect">
            <a:avLst/>
          </a:prstGeom>
          <a:solidFill>
            <a:srgbClr val="0004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EC022A0-51AB-497E-81E0-708A6786FEE6}"/>
              </a:ext>
            </a:extLst>
          </p:cNvPr>
          <p:cNvSpPr txBox="1"/>
          <p:nvPr/>
        </p:nvSpPr>
        <p:spPr>
          <a:xfrm>
            <a:off x="3876484" y="682259"/>
            <a:ext cx="4436047" cy="400110"/>
          </a:xfrm>
          <a:prstGeom prst="rect">
            <a:avLst/>
          </a:prstGeom>
          <a:noFill/>
        </p:spPr>
        <p:txBody>
          <a:bodyPr wrap="square" rtlCol="0" anchor="t">
            <a:spAutoFit/>
          </a:bodyPr>
          <a:lstStyle/>
          <a:p>
            <a:pPr algn="ctr"/>
            <a:r>
              <a:rPr lang="de-DE" sz="2000" b="1" dirty="0" err="1">
                <a:solidFill>
                  <a:schemeClr val="bg1"/>
                </a:solidFill>
                <a:latin typeface="Britannic Bold"/>
              </a:rPr>
              <a:t>Coronzert</a:t>
            </a:r>
            <a:r>
              <a:rPr lang="de-DE" sz="2000" b="1" dirty="0">
                <a:solidFill>
                  <a:schemeClr val="bg1"/>
                </a:solidFill>
                <a:latin typeface="Britannic Bold"/>
              </a:rPr>
              <a:t> – wie wir Künstlern helfen.</a:t>
            </a:r>
          </a:p>
        </p:txBody>
      </p:sp>
      <p:sp>
        <p:nvSpPr>
          <p:cNvPr id="3" name="Textfeld 2">
            <a:extLst>
              <a:ext uri="{FF2B5EF4-FFF2-40B4-BE49-F238E27FC236}">
                <a16:creationId xmlns:a16="http://schemas.microsoft.com/office/drawing/2014/main" id="{3D4D280A-CE7E-46E8-A075-A9E0A77FAB4D}"/>
              </a:ext>
            </a:extLst>
          </p:cNvPr>
          <p:cNvSpPr txBox="1"/>
          <p:nvPr/>
        </p:nvSpPr>
        <p:spPr>
          <a:xfrm>
            <a:off x="3964786" y="5026518"/>
            <a:ext cx="4125918" cy="369332"/>
          </a:xfrm>
          <a:prstGeom prst="rect">
            <a:avLst/>
          </a:prstGeom>
          <a:noFill/>
        </p:spPr>
        <p:txBody>
          <a:bodyPr wrap="square" rtlCol="0">
            <a:spAutoFit/>
          </a:bodyPr>
          <a:lstStyle/>
          <a:p>
            <a:r>
              <a:rPr lang="de-DE" b="1" dirty="0">
                <a:solidFill>
                  <a:schemeClr val="bg1"/>
                </a:solidFill>
                <a:latin typeface="Bradley Hand ITC" panose="03070402050302030203" pitchFamily="66" charset="0"/>
              </a:rPr>
              <a:t>Finde jetzt dein persönliches Highlight:</a:t>
            </a:r>
          </a:p>
        </p:txBody>
      </p:sp>
      <p:sp>
        <p:nvSpPr>
          <p:cNvPr id="20" name="Rechteck 19">
            <a:extLst>
              <a:ext uri="{FF2B5EF4-FFF2-40B4-BE49-F238E27FC236}">
                <a16:creationId xmlns:a16="http://schemas.microsoft.com/office/drawing/2014/main" id="{AE96F4A1-A9E5-4BD2-AA9F-B90BB47F4EEA}"/>
              </a:ext>
            </a:extLst>
          </p:cNvPr>
          <p:cNvSpPr/>
          <p:nvPr/>
        </p:nvSpPr>
        <p:spPr>
          <a:xfrm>
            <a:off x="7751888" y="5551229"/>
            <a:ext cx="2815562" cy="1236743"/>
          </a:xfrm>
          <a:prstGeom prst="rect">
            <a:avLst/>
          </a:prstGeom>
          <a:solidFill>
            <a:srgbClr val="DD58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1" name="Grafik 20">
            <a:extLst>
              <a:ext uri="{FF2B5EF4-FFF2-40B4-BE49-F238E27FC236}">
                <a16:creationId xmlns:a16="http://schemas.microsoft.com/office/drawing/2014/main" id="{8204C754-FE6B-4613-92C2-4B296A219FDC}"/>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r="-79"/>
          <a:stretch/>
        </p:blipFill>
        <p:spPr>
          <a:xfrm>
            <a:off x="7865228" y="5668643"/>
            <a:ext cx="954524" cy="954524"/>
          </a:xfrm>
          <a:prstGeom prst="rect">
            <a:avLst/>
          </a:prstGeom>
        </p:spPr>
      </p:pic>
      <p:sp>
        <p:nvSpPr>
          <p:cNvPr id="22" name="Textfeld 21">
            <a:extLst>
              <a:ext uri="{FF2B5EF4-FFF2-40B4-BE49-F238E27FC236}">
                <a16:creationId xmlns:a16="http://schemas.microsoft.com/office/drawing/2014/main" id="{0E90AC8D-1456-4512-860B-CC54AD82323F}"/>
              </a:ext>
            </a:extLst>
          </p:cNvPr>
          <p:cNvSpPr txBox="1"/>
          <p:nvPr/>
        </p:nvSpPr>
        <p:spPr>
          <a:xfrm>
            <a:off x="8829127" y="5659641"/>
            <a:ext cx="1107485" cy="307777"/>
          </a:xfrm>
          <a:prstGeom prst="rect">
            <a:avLst/>
          </a:prstGeom>
          <a:noFill/>
        </p:spPr>
        <p:txBody>
          <a:bodyPr wrap="square" rtlCol="0">
            <a:spAutoFit/>
          </a:bodyPr>
          <a:lstStyle/>
          <a:p>
            <a:r>
              <a:rPr lang="de-DE" sz="1400">
                <a:latin typeface="Britannic Bold" panose="020B0903060703020204" pitchFamily="34" charset="0"/>
              </a:rPr>
              <a:t>Marai</a:t>
            </a:r>
          </a:p>
        </p:txBody>
      </p:sp>
      <p:sp>
        <p:nvSpPr>
          <p:cNvPr id="23" name="Rechteck 22">
            <a:extLst>
              <a:ext uri="{FF2B5EF4-FFF2-40B4-BE49-F238E27FC236}">
                <a16:creationId xmlns:a16="http://schemas.microsoft.com/office/drawing/2014/main" id="{A2AE2FD0-B776-4C0A-8429-EB7C41D50760}"/>
              </a:ext>
            </a:extLst>
          </p:cNvPr>
          <p:cNvSpPr/>
          <p:nvPr/>
        </p:nvSpPr>
        <p:spPr>
          <a:xfrm>
            <a:off x="9899560" y="5606422"/>
            <a:ext cx="606340" cy="584775"/>
          </a:xfrm>
          <a:prstGeom prst="rect">
            <a:avLst/>
          </a:prstGeom>
          <a:solidFill>
            <a:srgbClr val="40B7A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EF89E69B-13F3-45E6-A676-920ACA740E6E}"/>
              </a:ext>
            </a:extLst>
          </p:cNvPr>
          <p:cNvSpPr txBox="1"/>
          <p:nvPr/>
        </p:nvSpPr>
        <p:spPr>
          <a:xfrm>
            <a:off x="9798831" y="5602076"/>
            <a:ext cx="769670" cy="584775"/>
          </a:xfrm>
          <a:prstGeom prst="rect">
            <a:avLst/>
          </a:prstGeom>
          <a:noFill/>
        </p:spPr>
        <p:txBody>
          <a:bodyPr wrap="square" rtlCol="0">
            <a:spAutoFit/>
          </a:bodyPr>
          <a:lstStyle/>
          <a:p>
            <a:pPr algn="ctr"/>
            <a:r>
              <a:rPr lang="de-DE" sz="800" b="1">
                <a:solidFill>
                  <a:schemeClr val="tx1">
                    <a:lumMod val="95000"/>
                    <a:lumOff val="5000"/>
                  </a:schemeClr>
                </a:solidFill>
                <a:latin typeface="Bookman Old Style" panose="02050604050505020204" pitchFamily="18" charset="0"/>
              </a:rPr>
              <a:t>Konzert</a:t>
            </a:r>
            <a:br>
              <a:rPr lang="de-DE" sz="800" b="1">
                <a:solidFill>
                  <a:schemeClr val="tx1">
                    <a:lumMod val="95000"/>
                    <a:lumOff val="5000"/>
                  </a:schemeClr>
                </a:solidFill>
                <a:latin typeface="Bookman Old Style" panose="02050604050505020204" pitchFamily="18" charset="0"/>
              </a:rPr>
            </a:br>
            <a:r>
              <a:rPr lang="de-DE" sz="800" b="1">
                <a:solidFill>
                  <a:schemeClr val="tx1">
                    <a:lumMod val="95000"/>
                    <a:lumOff val="5000"/>
                  </a:schemeClr>
                </a:solidFill>
                <a:latin typeface="Bookman Old Style" panose="02050604050505020204" pitchFamily="18" charset="0"/>
              </a:rPr>
              <a:t>28.03.20</a:t>
            </a:r>
          </a:p>
          <a:p>
            <a:pPr algn="ctr"/>
            <a:r>
              <a:rPr lang="de-DE" sz="800" b="1">
                <a:solidFill>
                  <a:schemeClr val="tx1">
                    <a:lumMod val="95000"/>
                    <a:lumOff val="5000"/>
                  </a:schemeClr>
                </a:solidFill>
                <a:latin typeface="Bookman Old Style" panose="02050604050505020204" pitchFamily="18" charset="0"/>
              </a:rPr>
              <a:t>18 Uhr</a:t>
            </a:r>
          </a:p>
          <a:p>
            <a:pPr algn="ctr"/>
            <a:r>
              <a:rPr lang="de-DE" sz="800" b="1">
                <a:solidFill>
                  <a:schemeClr val="tx1">
                    <a:lumMod val="95000"/>
                    <a:lumOff val="5000"/>
                  </a:schemeClr>
                </a:solidFill>
                <a:latin typeface="Bookman Old Style" panose="02050604050505020204" pitchFamily="18" charset="0"/>
              </a:rPr>
              <a:t>10€</a:t>
            </a:r>
          </a:p>
        </p:txBody>
      </p:sp>
      <p:sp>
        <p:nvSpPr>
          <p:cNvPr id="25" name="Textfeld 24">
            <a:extLst>
              <a:ext uri="{FF2B5EF4-FFF2-40B4-BE49-F238E27FC236}">
                <a16:creationId xmlns:a16="http://schemas.microsoft.com/office/drawing/2014/main" id="{5A75FF72-D82E-45FE-AA60-F4458045AF79}"/>
              </a:ext>
            </a:extLst>
          </p:cNvPr>
          <p:cNvSpPr txBox="1"/>
          <p:nvPr/>
        </p:nvSpPr>
        <p:spPr>
          <a:xfrm>
            <a:off x="8836943" y="6115846"/>
            <a:ext cx="1034881" cy="246221"/>
          </a:xfrm>
          <a:prstGeom prst="rect">
            <a:avLst/>
          </a:prstGeom>
          <a:noFill/>
        </p:spPr>
        <p:txBody>
          <a:bodyPr wrap="square" rtlCol="0">
            <a:spAutoFit/>
          </a:bodyPr>
          <a:lstStyle/>
          <a:p>
            <a:r>
              <a:rPr lang="de-DE" sz="1000">
                <a:latin typeface="Bookman Old Style" panose="02050604050505020204" pitchFamily="18" charset="0"/>
              </a:rPr>
              <a:t>Retro-Swing</a:t>
            </a:r>
          </a:p>
        </p:txBody>
      </p:sp>
      <p:sp>
        <p:nvSpPr>
          <p:cNvPr id="26" name="Textfeld 25">
            <a:extLst>
              <a:ext uri="{FF2B5EF4-FFF2-40B4-BE49-F238E27FC236}">
                <a16:creationId xmlns:a16="http://schemas.microsoft.com/office/drawing/2014/main" id="{0F8BFD31-0833-44F3-9020-A1F98001FCB3}"/>
              </a:ext>
            </a:extLst>
          </p:cNvPr>
          <p:cNvSpPr txBox="1"/>
          <p:nvPr/>
        </p:nvSpPr>
        <p:spPr>
          <a:xfrm>
            <a:off x="8836944" y="5918083"/>
            <a:ext cx="1034880"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27" name="Rechteck: diagonal liegende Ecken abgeschnitten 26">
            <a:extLst>
              <a:ext uri="{FF2B5EF4-FFF2-40B4-BE49-F238E27FC236}">
                <a16:creationId xmlns:a16="http://schemas.microsoft.com/office/drawing/2014/main" id="{072D5710-E53F-43D5-B7C8-8484BFFDFA1E}"/>
              </a:ext>
            </a:extLst>
          </p:cNvPr>
          <p:cNvSpPr/>
          <p:nvPr/>
        </p:nvSpPr>
        <p:spPr>
          <a:xfrm>
            <a:off x="8990557" y="6377158"/>
            <a:ext cx="1520745" cy="369034"/>
          </a:xfrm>
          <a:prstGeom prst="snip2Diag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a:latin typeface="Bookman Old Style" panose="02050604050505020204" pitchFamily="18" charset="0"/>
            </a:endParaRPr>
          </a:p>
        </p:txBody>
      </p:sp>
      <p:sp>
        <p:nvSpPr>
          <p:cNvPr id="28" name="Textfeld 27">
            <a:extLst>
              <a:ext uri="{FF2B5EF4-FFF2-40B4-BE49-F238E27FC236}">
                <a16:creationId xmlns:a16="http://schemas.microsoft.com/office/drawing/2014/main" id="{F313679B-506F-4CD3-A855-050D08A6F75A}"/>
              </a:ext>
            </a:extLst>
          </p:cNvPr>
          <p:cNvSpPr txBox="1"/>
          <p:nvPr/>
        </p:nvSpPr>
        <p:spPr>
          <a:xfrm>
            <a:off x="8980929" y="6389487"/>
            <a:ext cx="1677418" cy="338554"/>
          </a:xfrm>
          <a:prstGeom prst="rect">
            <a:avLst/>
          </a:prstGeom>
          <a:noFill/>
        </p:spPr>
        <p:txBody>
          <a:bodyPr wrap="square" rtlCol="0">
            <a:spAutoFit/>
          </a:bodyPr>
          <a:lstStyle/>
          <a:p>
            <a:r>
              <a:rPr lang="de-DE" sz="800" b="1">
                <a:latin typeface="Bookman Old Style" panose="02050604050505020204" pitchFamily="18" charset="0"/>
              </a:rPr>
              <a:t>Unterstütze Marai</a:t>
            </a:r>
          </a:p>
          <a:p>
            <a:r>
              <a:rPr lang="de-DE" sz="800" b="1">
                <a:latin typeface="Bookman Old Style" panose="02050604050505020204" pitchFamily="18" charset="0"/>
              </a:rPr>
              <a:t>- sicher dir hier dein Ticket</a:t>
            </a:r>
          </a:p>
        </p:txBody>
      </p:sp>
      <p:sp>
        <p:nvSpPr>
          <p:cNvPr id="40" name="Rechteck 39">
            <a:extLst>
              <a:ext uri="{FF2B5EF4-FFF2-40B4-BE49-F238E27FC236}">
                <a16:creationId xmlns:a16="http://schemas.microsoft.com/office/drawing/2014/main" id="{1BA6E29D-FE84-48DA-A0C3-EF9F4D5555EE}"/>
              </a:ext>
            </a:extLst>
          </p:cNvPr>
          <p:cNvSpPr/>
          <p:nvPr/>
        </p:nvSpPr>
        <p:spPr>
          <a:xfrm>
            <a:off x="1585812" y="5534461"/>
            <a:ext cx="2815562" cy="123674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1" name="Grafik 40">
            <a:extLst>
              <a:ext uri="{FF2B5EF4-FFF2-40B4-BE49-F238E27FC236}">
                <a16:creationId xmlns:a16="http://schemas.microsoft.com/office/drawing/2014/main" id="{830924B9-EF3C-42A4-A732-97F6A21787C3}"/>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b="-2099"/>
          <a:stretch/>
        </p:blipFill>
        <p:spPr>
          <a:xfrm>
            <a:off x="1698373" y="5663814"/>
            <a:ext cx="978035" cy="978035"/>
          </a:xfrm>
          <a:prstGeom prst="rect">
            <a:avLst/>
          </a:prstGeom>
        </p:spPr>
      </p:pic>
      <p:sp>
        <p:nvSpPr>
          <p:cNvPr id="42" name="Textfeld 41">
            <a:extLst>
              <a:ext uri="{FF2B5EF4-FFF2-40B4-BE49-F238E27FC236}">
                <a16:creationId xmlns:a16="http://schemas.microsoft.com/office/drawing/2014/main" id="{37CB3AEB-5AA1-4EA6-A406-BF803179E881}"/>
              </a:ext>
            </a:extLst>
          </p:cNvPr>
          <p:cNvSpPr txBox="1"/>
          <p:nvPr/>
        </p:nvSpPr>
        <p:spPr>
          <a:xfrm>
            <a:off x="2722282" y="5642873"/>
            <a:ext cx="1078050" cy="307777"/>
          </a:xfrm>
          <a:prstGeom prst="rect">
            <a:avLst/>
          </a:prstGeom>
          <a:noFill/>
        </p:spPr>
        <p:txBody>
          <a:bodyPr wrap="square" rtlCol="0">
            <a:spAutoFit/>
          </a:bodyPr>
          <a:lstStyle/>
          <a:p>
            <a:r>
              <a:rPr lang="de-DE" sz="1400">
                <a:latin typeface="Britannic Bold" panose="020B0903060703020204" pitchFamily="34" charset="0"/>
              </a:rPr>
              <a:t>Tarik</a:t>
            </a:r>
          </a:p>
        </p:txBody>
      </p:sp>
      <p:sp>
        <p:nvSpPr>
          <p:cNvPr id="43" name="Textfeld 42">
            <a:extLst>
              <a:ext uri="{FF2B5EF4-FFF2-40B4-BE49-F238E27FC236}">
                <a16:creationId xmlns:a16="http://schemas.microsoft.com/office/drawing/2014/main" id="{29C7069C-CDB4-4A70-9F26-0CA4A39D0FBF}"/>
              </a:ext>
            </a:extLst>
          </p:cNvPr>
          <p:cNvSpPr txBox="1"/>
          <p:nvPr/>
        </p:nvSpPr>
        <p:spPr>
          <a:xfrm>
            <a:off x="2715719" y="6119465"/>
            <a:ext cx="910982" cy="246221"/>
          </a:xfrm>
          <a:prstGeom prst="rect">
            <a:avLst/>
          </a:prstGeom>
          <a:noFill/>
        </p:spPr>
        <p:txBody>
          <a:bodyPr wrap="square" rtlCol="0">
            <a:spAutoFit/>
          </a:bodyPr>
          <a:lstStyle/>
          <a:p>
            <a:r>
              <a:rPr lang="de-DE" sz="1000">
                <a:latin typeface="Bookman Old Style" panose="02050604050505020204" pitchFamily="18" charset="0"/>
              </a:rPr>
              <a:t>Comedy</a:t>
            </a:r>
          </a:p>
        </p:txBody>
      </p:sp>
      <p:sp>
        <p:nvSpPr>
          <p:cNvPr id="44" name="Textfeld 43">
            <a:extLst>
              <a:ext uri="{FF2B5EF4-FFF2-40B4-BE49-F238E27FC236}">
                <a16:creationId xmlns:a16="http://schemas.microsoft.com/office/drawing/2014/main" id="{FDE439AA-CC1A-4783-B267-1EF27C9EE6E2}"/>
              </a:ext>
            </a:extLst>
          </p:cNvPr>
          <p:cNvSpPr txBox="1"/>
          <p:nvPr/>
        </p:nvSpPr>
        <p:spPr>
          <a:xfrm>
            <a:off x="2715719" y="5906611"/>
            <a:ext cx="1091176" cy="246221"/>
          </a:xfrm>
          <a:prstGeom prst="rect">
            <a:avLst/>
          </a:prstGeom>
          <a:noFill/>
        </p:spPr>
        <p:txBody>
          <a:bodyPr wrap="square" rtlCol="0">
            <a:spAutoFit/>
          </a:bodyPr>
          <a:lstStyle/>
          <a:p>
            <a:r>
              <a:rPr lang="de-DE" sz="1000">
                <a:latin typeface="Bookman Old Style" panose="02050604050505020204" pitchFamily="18" charset="0"/>
              </a:rPr>
              <a:t>Poetry Slamer</a:t>
            </a:r>
          </a:p>
        </p:txBody>
      </p:sp>
      <p:sp>
        <p:nvSpPr>
          <p:cNvPr id="48" name="Rechteck 47">
            <a:extLst>
              <a:ext uri="{FF2B5EF4-FFF2-40B4-BE49-F238E27FC236}">
                <a16:creationId xmlns:a16="http://schemas.microsoft.com/office/drawing/2014/main" id="{45A9C326-6813-42BF-82CE-837191D71558}"/>
              </a:ext>
            </a:extLst>
          </p:cNvPr>
          <p:cNvSpPr/>
          <p:nvPr/>
        </p:nvSpPr>
        <p:spPr>
          <a:xfrm>
            <a:off x="3754462" y="5598562"/>
            <a:ext cx="606340" cy="595001"/>
          </a:xfrm>
          <a:prstGeom prst="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a:extLst>
              <a:ext uri="{FF2B5EF4-FFF2-40B4-BE49-F238E27FC236}">
                <a16:creationId xmlns:a16="http://schemas.microsoft.com/office/drawing/2014/main" id="{F18E86A5-B309-4068-BD40-A43252634619}"/>
              </a:ext>
            </a:extLst>
          </p:cNvPr>
          <p:cNvSpPr txBox="1"/>
          <p:nvPr/>
        </p:nvSpPr>
        <p:spPr>
          <a:xfrm>
            <a:off x="3668914" y="5574167"/>
            <a:ext cx="769670" cy="584775"/>
          </a:xfrm>
          <a:prstGeom prst="rect">
            <a:avLst/>
          </a:prstGeom>
          <a:noFill/>
        </p:spPr>
        <p:txBody>
          <a:bodyPr wrap="square" rtlCol="0" anchor="t">
            <a:spAutoFit/>
          </a:bodyPr>
          <a:lstStyle/>
          <a:p>
            <a:pPr algn="ctr"/>
            <a:r>
              <a:rPr lang="de-DE" sz="800" b="1">
                <a:solidFill>
                  <a:schemeClr val="tx1">
                    <a:lumMod val="95000"/>
                    <a:lumOff val="5000"/>
                  </a:schemeClr>
                </a:solidFill>
                <a:latin typeface="Bookman Old Style"/>
              </a:rPr>
              <a:t>Konzert</a:t>
            </a:r>
            <a:br>
              <a:rPr lang="de-DE" sz="800" b="1">
                <a:latin typeface="Bookman Old Style" panose="02050604050505020204" pitchFamily="18" charset="0"/>
              </a:rPr>
            </a:br>
            <a:r>
              <a:rPr lang="de-DE" sz="800" b="1">
                <a:solidFill>
                  <a:schemeClr val="tx1">
                    <a:lumMod val="95000"/>
                    <a:lumOff val="5000"/>
                  </a:schemeClr>
                </a:solidFill>
                <a:latin typeface="Bookman Old Style"/>
              </a:rPr>
              <a:t>28.03.20</a:t>
            </a:r>
            <a:endParaRPr lang="de-DE">
              <a:solidFill>
                <a:schemeClr val="tx1">
                  <a:lumMod val="95000"/>
                  <a:lumOff val="5000"/>
                </a:schemeClr>
              </a:solidFill>
              <a:latin typeface="Bookman Old Style"/>
            </a:endParaRPr>
          </a:p>
          <a:p>
            <a:pPr algn="ctr"/>
            <a:r>
              <a:rPr lang="de-DE" sz="800" b="1">
                <a:solidFill>
                  <a:schemeClr val="tx1">
                    <a:lumMod val="95000"/>
                    <a:lumOff val="5000"/>
                  </a:schemeClr>
                </a:solidFill>
                <a:latin typeface="Bookman Old Style"/>
              </a:rPr>
              <a:t>19 Uhr</a:t>
            </a:r>
          </a:p>
          <a:p>
            <a:pPr algn="ctr"/>
            <a:r>
              <a:rPr lang="de-DE" sz="800" b="1">
                <a:solidFill>
                  <a:schemeClr val="tx1">
                    <a:lumMod val="95000"/>
                    <a:lumOff val="5000"/>
                  </a:schemeClr>
                </a:solidFill>
                <a:latin typeface="Bookman Old Style"/>
              </a:rPr>
              <a:t>8€</a:t>
            </a:r>
          </a:p>
        </p:txBody>
      </p:sp>
      <p:pic>
        <p:nvPicPr>
          <p:cNvPr id="50" name="Grafik 49">
            <a:extLst>
              <a:ext uri="{FF2B5EF4-FFF2-40B4-BE49-F238E27FC236}">
                <a16:creationId xmlns:a16="http://schemas.microsoft.com/office/drawing/2014/main" id="{77666418-8C5D-455D-AD9C-5DD8A0B881E7}"/>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0713817" y="6022182"/>
            <a:ext cx="347215" cy="347216"/>
          </a:xfrm>
          <a:prstGeom prst="rect">
            <a:avLst/>
          </a:prstGeom>
        </p:spPr>
      </p:pic>
      <p:pic>
        <p:nvPicPr>
          <p:cNvPr id="51" name="Grafik 50">
            <a:extLst>
              <a:ext uri="{FF2B5EF4-FFF2-40B4-BE49-F238E27FC236}">
                <a16:creationId xmlns:a16="http://schemas.microsoft.com/office/drawing/2014/main" id="{D9BC2C36-14FB-442A-BAF3-D297C658B568}"/>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rot="10800000">
            <a:off x="1116217" y="6029721"/>
            <a:ext cx="341678" cy="341679"/>
          </a:xfrm>
          <a:prstGeom prst="rect">
            <a:avLst/>
          </a:prstGeom>
        </p:spPr>
      </p:pic>
      <mc:AlternateContent xmlns:mc="http://schemas.openxmlformats.org/markup-compatibility/2006" xmlns:p14="http://schemas.microsoft.com/office/powerpoint/2010/main">
        <mc:Choice Requires="p14">
          <p:contentPart p14:bwMode="auto" r:id="rId12">
            <p14:nvContentPartPr>
              <p14:cNvPr id="30" name="Freihand 29">
                <a:extLst>
                  <a:ext uri="{FF2B5EF4-FFF2-40B4-BE49-F238E27FC236}">
                    <a16:creationId xmlns:a16="http://schemas.microsoft.com/office/drawing/2014/main" id="{0AF0DAF4-62C8-4C45-8803-5BC76E9B8F17}"/>
                  </a:ext>
                </a:extLst>
              </p14:cNvPr>
              <p14:cNvContentPartPr/>
              <p14:nvPr/>
            </p14:nvContentPartPr>
            <p14:xfrm>
              <a:off x="2734209" y="3500618"/>
              <a:ext cx="2839320" cy="307274"/>
            </p14:xfrm>
          </p:contentPart>
        </mc:Choice>
        <mc:Fallback xmlns="">
          <p:pic>
            <p:nvPicPr>
              <p:cNvPr id="30" name="Freihand 29">
                <a:extLst>
                  <a:ext uri="{FF2B5EF4-FFF2-40B4-BE49-F238E27FC236}">
                    <a16:creationId xmlns:a16="http://schemas.microsoft.com/office/drawing/2014/main" id="{0AF0DAF4-62C8-4C45-8803-5BC76E9B8F17}"/>
                  </a:ext>
                </a:extLst>
              </p:cNvPr>
              <p:cNvPicPr/>
              <p:nvPr/>
            </p:nvPicPr>
            <p:blipFill>
              <a:blip r:embed="rId13"/>
              <a:stretch>
                <a:fillRect/>
              </a:stretch>
            </p:blipFill>
            <p:spPr>
              <a:xfrm>
                <a:off x="2698214" y="3428657"/>
                <a:ext cx="2910951" cy="450836"/>
              </a:xfrm>
              <a:prstGeom prst="rect">
                <a:avLst/>
              </a:prstGeom>
            </p:spPr>
          </p:pic>
        </mc:Fallback>
      </mc:AlternateContent>
      <p:sp>
        <p:nvSpPr>
          <p:cNvPr id="53" name="Rechteck 52">
            <a:extLst>
              <a:ext uri="{FF2B5EF4-FFF2-40B4-BE49-F238E27FC236}">
                <a16:creationId xmlns:a16="http://schemas.microsoft.com/office/drawing/2014/main" id="{FEAED9AA-4EA6-4091-843F-28AEB5CDCF9E}"/>
              </a:ext>
            </a:extLst>
          </p:cNvPr>
          <p:cNvSpPr/>
          <p:nvPr/>
        </p:nvSpPr>
        <p:spPr>
          <a:xfrm>
            <a:off x="2529069" y="344347"/>
            <a:ext cx="324092" cy="121534"/>
          </a:xfrm>
          <a:prstGeom prst="rect">
            <a:avLst/>
          </a:prstGeom>
          <a:solidFill>
            <a:srgbClr val="F1F3F4"/>
          </a:solidFill>
          <a:ln>
            <a:solidFill>
              <a:srgbClr val="F1F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28" descr="Benutzer">
            <a:extLst>
              <a:ext uri="{FF2B5EF4-FFF2-40B4-BE49-F238E27FC236}">
                <a16:creationId xmlns:a16="http://schemas.microsoft.com/office/drawing/2014/main" id="{5718FDAF-5E71-4BB9-BB1E-5FC449113A63}"/>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10337856" y="586781"/>
            <a:ext cx="501174" cy="496533"/>
          </a:xfrm>
          <a:prstGeom prst="rect">
            <a:avLst/>
          </a:prstGeom>
        </p:spPr>
      </p:pic>
      <p:pic>
        <p:nvPicPr>
          <p:cNvPr id="29" name="Grafik 30" descr="Lupe">
            <a:extLst>
              <a:ext uri="{FF2B5EF4-FFF2-40B4-BE49-F238E27FC236}">
                <a16:creationId xmlns:a16="http://schemas.microsoft.com/office/drawing/2014/main" id="{5E50739F-BB39-4D34-B962-6B48C15B67D9}"/>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9297657" y="586800"/>
            <a:ext cx="501174" cy="465376"/>
          </a:xfrm>
          <a:prstGeom prst="rect">
            <a:avLst/>
          </a:prstGeom>
        </p:spPr>
      </p:pic>
      <p:sp>
        <p:nvSpPr>
          <p:cNvPr id="34" name="Textfeld 33">
            <a:extLst>
              <a:ext uri="{FF2B5EF4-FFF2-40B4-BE49-F238E27FC236}">
                <a16:creationId xmlns:a16="http://schemas.microsoft.com/office/drawing/2014/main" id="{E46AB626-4DCE-C643-AA58-E3F89BF0072A}"/>
              </a:ext>
            </a:extLst>
          </p:cNvPr>
          <p:cNvSpPr txBox="1"/>
          <p:nvPr/>
        </p:nvSpPr>
        <p:spPr>
          <a:xfrm>
            <a:off x="1687139" y="1854592"/>
            <a:ext cx="2113194" cy="461665"/>
          </a:xfrm>
          <a:prstGeom prst="rect">
            <a:avLst/>
          </a:prstGeom>
          <a:solidFill>
            <a:srgbClr val="F15542"/>
          </a:solidFill>
          <a:ln>
            <a:noFill/>
          </a:ln>
        </p:spPr>
        <p:txBody>
          <a:bodyPr wrap="square" rtlCol="0">
            <a:spAutoFit/>
          </a:bodyPr>
          <a:lstStyle/>
          <a:p>
            <a:pPr algn="ctr"/>
            <a:r>
              <a:rPr lang="de-DE" sz="2400" dirty="0">
                <a:solidFill>
                  <a:schemeClr val="bg1"/>
                </a:solidFill>
                <a:latin typeface="Britannic Bold" panose="020B0903060703020204" pitchFamily="34" charset="77"/>
              </a:rPr>
              <a:t>Über uns</a:t>
            </a:r>
          </a:p>
        </p:txBody>
      </p:sp>
      <p:sp>
        <p:nvSpPr>
          <p:cNvPr id="36" name="Rechteck 35">
            <a:extLst>
              <a:ext uri="{FF2B5EF4-FFF2-40B4-BE49-F238E27FC236}">
                <a16:creationId xmlns:a16="http://schemas.microsoft.com/office/drawing/2014/main" id="{58E0948B-E51A-584D-B0EB-766C9CC850FC}"/>
              </a:ext>
            </a:extLst>
          </p:cNvPr>
          <p:cNvSpPr/>
          <p:nvPr/>
        </p:nvSpPr>
        <p:spPr>
          <a:xfrm>
            <a:off x="6917785" y="1660010"/>
            <a:ext cx="4213786" cy="3023500"/>
          </a:xfrm>
          <a:prstGeom prst="rect">
            <a:avLst/>
          </a:prstGeom>
          <a:solidFill>
            <a:srgbClr val="F1554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Textfeld 36">
            <a:extLst>
              <a:ext uri="{FF2B5EF4-FFF2-40B4-BE49-F238E27FC236}">
                <a16:creationId xmlns:a16="http://schemas.microsoft.com/office/drawing/2014/main" id="{73C4B788-2107-084B-A999-9B8BFE242EF6}"/>
              </a:ext>
            </a:extLst>
          </p:cNvPr>
          <p:cNvSpPr txBox="1"/>
          <p:nvPr/>
        </p:nvSpPr>
        <p:spPr>
          <a:xfrm>
            <a:off x="10149760" y="1037908"/>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Log in</a:t>
            </a:r>
          </a:p>
        </p:txBody>
      </p:sp>
      <p:sp>
        <p:nvSpPr>
          <p:cNvPr id="52" name="Textfeld 51">
            <a:extLst>
              <a:ext uri="{FF2B5EF4-FFF2-40B4-BE49-F238E27FC236}">
                <a16:creationId xmlns:a16="http://schemas.microsoft.com/office/drawing/2014/main" id="{801B5A04-BB73-AE4F-9A4D-F8238D485F21}"/>
              </a:ext>
            </a:extLst>
          </p:cNvPr>
          <p:cNvSpPr txBox="1"/>
          <p:nvPr/>
        </p:nvSpPr>
        <p:spPr>
          <a:xfrm>
            <a:off x="9109561" y="1036800"/>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Suche</a:t>
            </a:r>
          </a:p>
        </p:txBody>
      </p:sp>
      <p:sp>
        <p:nvSpPr>
          <p:cNvPr id="15" name="Abgerundetes Rechteck 14">
            <a:extLst>
              <a:ext uri="{FF2B5EF4-FFF2-40B4-BE49-F238E27FC236}">
                <a16:creationId xmlns:a16="http://schemas.microsoft.com/office/drawing/2014/main" id="{A151929A-2898-7A4C-ADF4-1B996C7C230D}"/>
              </a:ext>
            </a:extLst>
          </p:cNvPr>
          <p:cNvSpPr/>
          <p:nvPr/>
        </p:nvSpPr>
        <p:spPr>
          <a:xfrm>
            <a:off x="1116217" y="682260"/>
            <a:ext cx="2510484" cy="2548722"/>
          </a:xfrm>
          <a:prstGeom prst="roundRect">
            <a:avLst/>
          </a:prstGeom>
          <a:solidFill>
            <a:srgbClr val="01035C">
              <a:alpha val="9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2" name="Grafik 31">
            <a:extLst>
              <a:ext uri="{FF2B5EF4-FFF2-40B4-BE49-F238E27FC236}">
                <a16:creationId xmlns:a16="http://schemas.microsoft.com/office/drawing/2014/main" id="{209176BD-07D6-407C-972A-A5A5C240B8FF}"/>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5556" b="88889" l="4636" r="97351">
                        <a14:foregroundMark x1="21192" y1="48148" x2="21192" y2="48148"/>
                        <a14:foregroundMark x1="32450" y1="46296" x2="32450" y2="46296"/>
                        <a14:foregroundMark x1="52318" y1="42593" x2="52318" y2="42593"/>
                        <a14:foregroundMark x1="75497" y1="25926" x2="75497" y2="25926"/>
                        <a14:foregroundMark x1="78146" y1="51852" x2="78146" y2="51852"/>
                        <a14:foregroundMark x1="80132" y1="77778" x2="80132" y2="77778"/>
                      </a14:backgroundRemoval>
                    </a14:imgEffect>
                  </a14:imgLayer>
                </a14:imgProps>
              </a:ext>
              <a:ext uri="{28A0092B-C50C-407E-A947-70E740481C1C}">
                <a14:useLocalDpi xmlns:a14="http://schemas.microsoft.com/office/drawing/2010/main"/>
              </a:ext>
            </a:extLst>
          </a:blip>
          <a:stretch>
            <a:fillRect/>
          </a:stretch>
        </p:blipFill>
        <p:spPr>
          <a:xfrm>
            <a:off x="1358568" y="711940"/>
            <a:ext cx="1317840" cy="471281"/>
          </a:xfrm>
          <a:prstGeom prst="rect">
            <a:avLst/>
          </a:prstGeom>
        </p:spPr>
      </p:pic>
      <p:sp>
        <p:nvSpPr>
          <p:cNvPr id="16" name="Rechteck 15">
            <a:extLst>
              <a:ext uri="{FF2B5EF4-FFF2-40B4-BE49-F238E27FC236}">
                <a16:creationId xmlns:a16="http://schemas.microsoft.com/office/drawing/2014/main" id="{5409B049-CFB7-6B4B-AE87-1BCEB0BCF98A}"/>
              </a:ext>
            </a:extLst>
          </p:cNvPr>
          <p:cNvSpPr/>
          <p:nvPr/>
        </p:nvSpPr>
        <p:spPr>
          <a:xfrm>
            <a:off x="2205073" y="693410"/>
            <a:ext cx="471335" cy="510921"/>
          </a:xfrm>
          <a:prstGeom prst="rect">
            <a:avLst/>
          </a:prstGeom>
          <a:solidFill>
            <a:srgbClr val="010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8" name="Gerade Verbindung 37">
            <a:extLst>
              <a:ext uri="{FF2B5EF4-FFF2-40B4-BE49-F238E27FC236}">
                <a16:creationId xmlns:a16="http://schemas.microsoft.com/office/drawing/2014/main" id="{88C6264F-00BB-FE46-9B9A-E2BE1E98A9F9}"/>
              </a:ext>
            </a:extLst>
          </p:cNvPr>
          <p:cNvCxnSpPr/>
          <p:nvPr/>
        </p:nvCxnSpPr>
        <p:spPr>
          <a:xfrm>
            <a:off x="2520000" y="802888"/>
            <a:ext cx="0" cy="249288"/>
          </a:xfrm>
          <a:prstGeom prst="line">
            <a:avLst/>
          </a:prstGeom>
          <a:ln w="190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54" name="Gerade Verbindung 53">
            <a:extLst>
              <a:ext uri="{FF2B5EF4-FFF2-40B4-BE49-F238E27FC236}">
                <a16:creationId xmlns:a16="http://schemas.microsoft.com/office/drawing/2014/main" id="{C7E72AB4-A7AF-8C4B-85C8-892623A7A8B5}"/>
              </a:ext>
            </a:extLst>
          </p:cNvPr>
          <p:cNvCxnSpPr/>
          <p:nvPr/>
        </p:nvCxnSpPr>
        <p:spPr>
          <a:xfrm>
            <a:off x="2311394" y="802888"/>
            <a:ext cx="0" cy="249288"/>
          </a:xfrm>
          <a:prstGeom prst="line">
            <a:avLst/>
          </a:prstGeom>
          <a:ln w="190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55" name="Gerade Verbindung 54">
            <a:extLst>
              <a:ext uri="{FF2B5EF4-FFF2-40B4-BE49-F238E27FC236}">
                <a16:creationId xmlns:a16="http://schemas.microsoft.com/office/drawing/2014/main" id="{BA3BEFD4-7B5B-3641-B592-371ECC2287FF}"/>
              </a:ext>
            </a:extLst>
          </p:cNvPr>
          <p:cNvCxnSpPr/>
          <p:nvPr/>
        </p:nvCxnSpPr>
        <p:spPr>
          <a:xfrm>
            <a:off x="2415600" y="802888"/>
            <a:ext cx="0" cy="249288"/>
          </a:xfrm>
          <a:prstGeom prst="line">
            <a:avLst/>
          </a:prstGeom>
          <a:ln w="190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B87667B7-5F52-BB47-ACFC-58D1F72A2A91}"/>
              </a:ext>
            </a:extLst>
          </p:cNvPr>
          <p:cNvSpPr/>
          <p:nvPr/>
        </p:nvSpPr>
        <p:spPr>
          <a:xfrm>
            <a:off x="1116217" y="1252790"/>
            <a:ext cx="2510484" cy="512594"/>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latin typeface="Britannic Bold" panose="020B0903060703020204" pitchFamily="34" charset="77"/>
              </a:rPr>
              <a:t>Coronzerte</a:t>
            </a:r>
            <a:endParaRPr lang="de-DE" dirty="0">
              <a:latin typeface="Britannic Bold" panose="020B0903060703020204" pitchFamily="34" charset="77"/>
            </a:endParaRPr>
          </a:p>
        </p:txBody>
      </p:sp>
      <p:sp>
        <p:nvSpPr>
          <p:cNvPr id="56" name="Rechteck 55">
            <a:extLst>
              <a:ext uri="{FF2B5EF4-FFF2-40B4-BE49-F238E27FC236}">
                <a16:creationId xmlns:a16="http://schemas.microsoft.com/office/drawing/2014/main" id="{61E8A8EB-F5C4-304D-9A74-0BEB33C2880B}"/>
              </a:ext>
            </a:extLst>
          </p:cNvPr>
          <p:cNvSpPr/>
          <p:nvPr/>
        </p:nvSpPr>
        <p:spPr>
          <a:xfrm>
            <a:off x="1113991" y="1762375"/>
            <a:ext cx="2510484" cy="512594"/>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Britannic Bold" panose="020B0903060703020204" pitchFamily="34" charset="77"/>
              </a:rPr>
              <a:t>Proberaum</a:t>
            </a:r>
          </a:p>
        </p:txBody>
      </p:sp>
      <p:sp>
        <p:nvSpPr>
          <p:cNvPr id="57" name="Rechteck 56">
            <a:extLst>
              <a:ext uri="{FF2B5EF4-FFF2-40B4-BE49-F238E27FC236}">
                <a16:creationId xmlns:a16="http://schemas.microsoft.com/office/drawing/2014/main" id="{25F88B4B-AA84-2C48-923A-7517B5DAE7CA}"/>
              </a:ext>
            </a:extLst>
          </p:cNvPr>
          <p:cNvSpPr/>
          <p:nvPr/>
        </p:nvSpPr>
        <p:spPr>
          <a:xfrm>
            <a:off x="1113991" y="2272753"/>
            <a:ext cx="2510484" cy="512594"/>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latin typeface="Britannic Bold" panose="020B0903060703020204" pitchFamily="34" charset="77"/>
              </a:rPr>
              <a:t>Corontests</a:t>
            </a:r>
            <a:endParaRPr lang="de-DE" dirty="0">
              <a:latin typeface="Britannic Bold" panose="020B0903060703020204" pitchFamily="34" charset="77"/>
            </a:endParaRPr>
          </a:p>
        </p:txBody>
      </p:sp>
    </p:spTree>
    <p:extLst>
      <p:ext uri="{BB962C8B-B14F-4D97-AF65-F5344CB8AC3E}">
        <p14:creationId xmlns:p14="http://schemas.microsoft.com/office/powerpoint/2010/main" val="29387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51A95F38-0D9B-4B12-878D-25DC7DA044D8}"/>
              </a:ext>
            </a:extLst>
          </p:cNvPr>
          <p:cNvSpPr/>
          <p:nvPr/>
        </p:nvSpPr>
        <p:spPr>
          <a:xfrm>
            <a:off x="986400" y="523200"/>
            <a:ext cx="10205498" cy="2076469"/>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 name="Gruppieren 1">
            <a:extLst>
              <a:ext uri="{FF2B5EF4-FFF2-40B4-BE49-F238E27FC236}">
                <a16:creationId xmlns:a16="http://schemas.microsoft.com/office/drawing/2014/main" id="{72E51420-DF24-4911-AF40-AB11B79EE4EF}"/>
              </a:ext>
            </a:extLst>
          </p:cNvPr>
          <p:cNvGrpSpPr/>
          <p:nvPr/>
        </p:nvGrpSpPr>
        <p:grpSpPr>
          <a:xfrm>
            <a:off x="4668708" y="1079679"/>
            <a:ext cx="2834705" cy="1236743"/>
            <a:chOff x="4798905" y="5214023"/>
            <a:chExt cx="2834705" cy="1236744"/>
          </a:xfrm>
        </p:grpSpPr>
        <p:sp>
          <p:nvSpPr>
            <p:cNvPr id="6" name="Rechteck 5">
              <a:extLst>
                <a:ext uri="{FF2B5EF4-FFF2-40B4-BE49-F238E27FC236}">
                  <a16:creationId xmlns:a16="http://schemas.microsoft.com/office/drawing/2014/main" id="{CD8014FC-6C29-4F48-BC96-CC526A872353}"/>
                </a:ext>
              </a:extLst>
            </p:cNvPr>
            <p:cNvSpPr/>
            <p:nvPr/>
          </p:nvSpPr>
          <p:spPr>
            <a:xfrm>
              <a:off x="4798905" y="5214023"/>
              <a:ext cx="2815562" cy="1236744"/>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a:extLst>
                <a:ext uri="{FF2B5EF4-FFF2-40B4-BE49-F238E27FC236}">
                  <a16:creationId xmlns:a16="http://schemas.microsoft.com/office/drawing/2014/main" id="{BBBC2C49-A470-464B-ADF5-DD72CDC4E3E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899980" y="5323743"/>
              <a:ext cx="969908" cy="969909"/>
            </a:xfrm>
            <a:prstGeom prst="rect">
              <a:avLst/>
            </a:prstGeom>
          </p:spPr>
        </p:pic>
        <p:sp>
          <p:nvSpPr>
            <p:cNvPr id="12" name="Textfeld 11">
              <a:extLst>
                <a:ext uri="{FF2B5EF4-FFF2-40B4-BE49-F238E27FC236}">
                  <a16:creationId xmlns:a16="http://schemas.microsoft.com/office/drawing/2014/main" id="{DAF87AD4-A9B7-4E82-92D2-E165510E434F}"/>
                </a:ext>
              </a:extLst>
            </p:cNvPr>
            <p:cNvSpPr txBox="1"/>
            <p:nvPr/>
          </p:nvSpPr>
          <p:spPr>
            <a:xfrm>
              <a:off x="5935375" y="5322435"/>
              <a:ext cx="1078050" cy="307777"/>
            </a:xfrm>
            <a:prstGeom prst="rect">
              <a:avLst/>
            </a:prstGeom>
            <a:noFill/>
          </p:spPr>
          <p:txBody>
            <a:bodyPr wrap="square" rtlCol="0">
              <a:spAutoFit/>
            </a:bodyPr>
            <a:lstStyle/>
            <a:p>
              <a:r>
                <a:rPr lang="de-DE" sz="1400">
                  <a:latin typeface="Britannic Bold" panose="020B0903060703020204" pitchFamily="34" charset="0"/>
                </a:rPr>
                <a:t>Tim Turner</a:t>
              </a:r>
            </a:p>
          </p:txBody>
        </p:sp>
        <p:sp>
          <p:nvSpPr>
            <p:cNvPr id="13" name="Textfeld 12">
              <a:extLst>
                <a:ext uri="{FF2B5EF4-FFF2-40B4-BE49-F238E27FC236}">
                  <a16:creationId xmlns:a16="http://schemas.microsoft.com/office/drawing/2014/main" id="{B2167C3B-51A8-4C92-92A1-FF47A9DA76D7}"/>
                </a:ext>
              </a:extLst>
            </p:cNvPr>
            <p:cNvSpPr txBox="1"/>
            <p:nvPr/>
          </p:nvSpPr>
          <p:spPr>
            <a:xfrm>
              <a:off x="5928812" y="5799027"/>
              <a:ext cx="910982" cy="246221"/>
            </a:xfrm>
            <a:prstGeom prst="rect">
              <a:avLst/>
            </a:prstGeom>
            <a:noFill/>
          </p:spPr>
          <p:txBody>
            <a:bodyPr wrap="square" rtlCol="0">
              <a:spAutoFit/>
            </a:bodyPr>
            <a:lstStyle/>
            <a:p>
              <a:r>
                <a:rPr lang="de-DE" sz="1000">
                  <a:latin typeface="Bookman Old Style" panose="02050604050505020204" pitchFamily="18" charset="0"/>
                </a:rPr>
                <a:t>Pop &amp; Jazz</a:t>
              </a:r>
            </a:p>
          </p:txBody>
        </p:sp>
        <p:sp>
          <p:nvSpPr>
            <p:cNvPr id="14" name="Textfeld 13">
              <a:extLst>
                <a:ext uri="{FF2B5EF4-FFF2-40B4-BE49-F238E27FC236}">
                  <a16:creationId xmlns:a16="http://schemas.microsoft.com/office/drawing/2014/main" id="{933C25F0-B678-43D4-A2AD-5085834DDDFB}"/>
                </a:ext>
              </a:extLst>
            </p:cNvPr>
            <p:cNvSpPr txBox="1"/>
            <p:nvPr/>
          </p:nvSpPr>
          <p:spPr>
            <a:xfrm>
              <a:off x="5928811" y="5586173"/>
              <a:ext cx="1027255"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18" name="Rechteck 17">
              <a:extLst>
                <a:ext uri="{FF2B5EF4-FFF2-40B4-BE49-F238E27FC236}">
                  <a16:creationId xmlns:a16="http://schemas.microsoft.com/office/drawing/2014/main" id="{CE00A017-BAEE-4059-BFFD-0BBBF9FA9782}"/>
                </a:ext>
              </a:extLst>
            </p:cNvPr>
            <p:cNvSpPr/>
            <p:nvPr/>
          </p:nvSpPr>
          <p:spPr>
            <a:xfrm>
              <a:off x="6967555" y="5264869"/>
              <a:ext cx="599714" cy="548618"/>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3698CCCB-3C9A-4B99-B967-7DA9DAB023F7}"/>
                </a:ext>
              </a:extLst>
            </p:cNvPr>
            <p:cNvSpPr txBox="1"/>
            <p:nvPr/>
          </p:nvSpPr>
          <p:spPr>
            <a:xfrm>
              <a:off x="6863940" y="5238772"/>
              <a:ext cx="769670" cy="584775"/>
            </a:xfrm>
            <a:prstGeom prst="rect">
              <a:avLst/>
            </a:prstGeom>
            <a:noFill/>
          </p:spPr>
          <p:txBody>
            <a:bodyPr wrap="square" rtlCol="0" anchor="t">
              <a:spAutoFit/>
            </a:bodyPr>
            <a:lstStyle/>
            <a:p>
              <a:pPr algn="ctr"/>
              <a:r>
                <a:rPr lang="de-DE" sz="800" b="1">
                  <a:solidFill>
                    <a:schemeClr val="tx1">
                      <a:lumMod val="95000"/>
                      <a:lumOff val="5000"/>
                    </a:schemeClr>
                  </a:solidFill>
                  <a:latin typeface="Bookman Old Style"/>
                </a:rPr>
                <a:t>Konzert</a:t>
              </a:r>
              <a:br>
                <a:rPr lang="de-DE" sz="800" b="1">
                  <a:latin typeface="Bookman Old Style" panose="02050604050505020204" pitchFamily="18" charset="0"/>
                </a:rPr>
              </a:br>
              <a:r>
                <a:rPr lang="de-DE" sz="800" b="1">
                  <a:solidFill>
                    <a:schemeClr val="tx1">
                      <a:lumMod val="95000"/>
                      <a:lumOff val="5000"/>
                    </a:schemeClr>
                  </a:solidFill>
                  <a:latin typeface="Bookman Old Style"/>
                </a:rPr>
                <a:t>28.03.20</a:t>
              </a:r>
              <a:endParaRPr lang="de-DE">
                <a:solidFill>
                  <a:schemeClr val="tx1">
                    <a:lumMod val="95000"/>
                    <a:lumOff val="5000"/>
                  </a:schemeClr>
                </a:solidFill>
                <a:latin typeface="Bookman Old Style"/>
              </a:endParaRPr>
            </a:p>
            <a:p>
              <a:pPr algn="ctr"/>
              <a:r>
                <a:rPr lang="de-DE" sz="800" b="1">
                  <a:solidFill>
                    <a:schemeClr val="tx1">
                      <a:lumMod val="95000"/>
                      <a:lumOff val="5000"/>
                    </a:schemeClr>
                  </a:solidFill>
                  <a:latin typeface="Bookman Old Style"/>
                </a:rPr>
                <a:t>18 Uhr</a:t>
              </a:r>
            </a:p>
            <a:p>
              <a:pPr algn="ctr"/>
              <a:r>
                <a:rPr lang="de-DE" sz="800" b="1">
                  <a:solidFill>
                    <a:schemeClr val="tx1">
                      <a:lumMod val="95000"/>
                      <a:lumOff val="5000"/>
                    </a:schemeClr>
                  </a:solidFill>
                  <a:latin typeface="Bookman Old Style"/>
                </a:rPr>
                <a:t>15€</a:t>
              </a:r>
            </a:p>
          </p:txBody>
        </p:sp>
      </p:grpSp>
      <p:sp>
        <p:nvSpPr>
          <p:cNvPr id="59" name="Diagonaler Streifen 58">
            <a:extLst>
              <a:ext uri="{FF2B5EF4-FFF2-40B4-BE49-F238E27FC236}">
                <a16:creationId xmlns:a16="http://schemas.microsoft.com/office/drawing/2014/main" id="{AF0FB239-6A9E-458F-B5D2-0A1DB84B9723}"/>
              </a:ext>
            </a:extLst>
          </p:cNvPr>
          <p:cNvSpPr/>
          <p:nvPr/>
        </p:nvSpPr>
        <p:spPr>
          <a:xfrm rot="2527959">
            <a:off x="4573695" y="-331900"/>
            <a:ext cx="2854319" cy="2581200"/>
          </a:xfrm>
          <a:prstGeom prst="diagStripe">
            <a:avLst>
              <a:gd name="adj" fmla="val 983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8" name="Diagonaler Streifen 57">
            <a:extLst>
              <a:ext uri="{FF2B5EF4-FFF2-40B4-BE49-F238E27FC236}">
                <a16:creationId xmlns:a16="http://schemas.microsoft.com/office/drawing/2014/main" id="{7ADD8445-1305-4BD9-B90C-74343FD22AFE}"/>
              </a:ext>
            </a:extLst>
          </p:cNvPr>
          <p:cNvSpPr/>
          <p:nvPr/>
        </p:nvSpPr>
        <p:spPr>
          <a:xfrm rot="2594718">
            <a:off x="4515589" y="-563882"/>
            <a:ext cx="3142470" cy="2944349"/>
          </a:xfrm>
          <a:prstGeom prst="diagStripe">
            <a:avLst>
              <a:gd name="adj" fmla="val 98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0" name="Rechteck 19">
            <a:extLst>
              <a:ext uri="{FF2B5EF4-FFF2-40B4-BE49-F238E27FC236}">
                <a16:creationId xmlns:a16="http://schemas.microsoft.com/office/drawing/2014/main" id="{AE96F4A1-A9E5-4BD2-AA9F-B90BB47F4EEA}"/>
              </a:ext>
            </a:extLst>
          </p:cNvPr>
          <p:cNvSpPr/>
          <p:nvPr/>
        </p:nvSpPr>
        <p:spPr>
          <a:xfrm>
            <a:off x="7751888" y="1079678"/>
            <a:ext cx="2815562" cy="1236743"/>
          </a:xfrm>
          <a:prstGeom prst="rect">
            <a:avLst/>
          </a:prstGeom>
          <a:solidFill>
            <a:srgbClr val="DD58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1" name="Grafik 20">
            <a:extLst>
              <a:ext uri="{FF2B5EF4-FFF2-40B4-BE49-F238E27FC236}">
                <a16:creationId xmlns:a16="http://schemas.microsoft.com/office/drawing/2014/main" id="{8204C754-FE6B-4613-92C2-4B296A219FD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79"/>
          <a:stretch/>
        </p:blipFill>
        <p:spPr>
          <a:xfrm>
            <a:off x="7865228" y="1197092"/>
            <a:ext cx="954524" cy="954524"/>
          </a:xfrm>
          <a:prstGeom prst="rect">
            <a:avLst/>
          </a:prstGeom>
        </p:spPr>
      </p:pic>
      <p:sp>
        <p:nvSpPr>
          <p:cNvPr id="22" name="Textfeld 21">
            <a:extLst>
              <a:ext uri="{FF2B5EF4-FFF2-40B4-BE49-F238E27FC236}">
                <a16:creationId xmlns:a16="http://schemas.microsoft.com/office/drawing/2014/main" id="{0E90AC8D-1456-4512-860B-CC54AD82323F}"/>
              </a:ext>
            </a:extLst>
          </p:cNvPr>
          <p:cNvSpPr txBox="1"/>
          <p:nvPr/>
        </p:nvSpPr>
        <p:spPr>
          <a:xfrm>
            <a:off x="8829127" y="1188090"/>
            <a:ext cx="1107485" cy="307777"/>
          </a:xfrm>
          <a:prstGeom prst="rect">
            <a:avLst/>
          </a:prstGeom>
          <a:noFill/>
        </p:spPr>
        <p:txBody>
          <a:bodyPr wrap="square" rtlCol="0">
            <a:spAutoFit/>
          </a:bodyPr>
          <a:lstStyle/>
          <a:p>
            <a:r>
              <a:rPr lang="de-DE" sz="1400">
                <a:latin typeface="Britannic Bold" panose="020B0903060703020204" pitchFamily="34" charset="0"/>
              </a:rPr>
              <a:t>Marai</a:t>
            </a:r>
          </a:p>
        </p:txBody>
      </p:sp>
      <p:sp>
        <p:nvSpPr>
          <p:cNvPr id="23" name="Rechteck 22">
            <a:extLst>
              <a:ext uri="{FF2B5EF4-FFF2-40B4-BE49-F238E27FC236}">
                <a16:creationId xmlns:a16="http://schemas.microsoft.com/office/drawing/2014/main" id="{A2AE2FD0-B776-4C0A-8429-EB7C41D50760}"/>
              </a:ext>
            </a:extLst>
          </p:cNvPr>
          <p:cNvSpPr/>
          <p:nvPr/>
        </p:nvSpPr>
        <p:spPr>
          <a:xfrm>
            <a:off x="9899560" y="1134871"/>
            <a:ext cx="606340" cy="584775"/>
          </a:xfrm>
          <a:prstGeom prst="rect">
            <a:avLst/>
          </a:prstGeom>
          <a:solidFill>
            <a:srgbClr val="40B7AD"/>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EF89E69B-13F3-45E6-A676-920ACA740E6E}"/>
              </a:ext>
            </a:extLst>
          </p:cNvPr>
          <p:cNvSpPr txBox="1"/>
          <p:nvPr/>
        </p:nvSpPr>
        <p:spPr>
          <a:xfrm>
            <a:off x="9798831" y="1130525"/>
            <a:ext cx="769670" cy="584775"/>
          </a:xfrm>
          <a:prstGeom prst="rect">
            <a:avLst/>
          </a:prstGeom>
          <a:noFill/>
        </p:spPr>
        <p:txBody>
          <a:bodyPr wrap="square" rtlCol="0">
            <a:spAutoFit/>
          </a:bodyPr>
          <a:lstStyle/>
          <a:p>
            <a:pPr algn="ctr"/>
            <a:r>
              <a:rPr lang="de-DE" sz="800" b="1">
                <a:solidFill>
                  <a:schemeClr val="tx1">
                    <a:lumMod val="95000"/>
                    <a:lumOff val="5000"/>
                  </a:schemeClr>
                </a:solidFill>
                <a:latin typeface="Bookman Old Style" panose="02050604050505020204" pitchFamily="18" charset="0"/>
              </a:rPr>
              <a:t>Konzert</a:t>
            </a:r>
            <a:br>
              <a:rPr lang="de-DE" sz="800" b="1">
                <a:solidFill>
                  <a:schemeClr val="tx1">
                    <a:lumMod val="95000"/>
                    <a:lumOff val="5000"/>
                  </a:schemeClr>
                </a:solidFill>
                <a:latin typeface="Bookman Old Style" panose="02050604050505020204" pitchFamily="18" charset="0"/>
              </a:rPr>
            </a:br>
            <a:r>
              <a:rPr lang="de-DE" sz="800" b="1">
                <a:solidFill>
                  <a:schemeClr val="tx1">
                    <a:lumMod val="95000"/>
                    <a:lumOff val="5000"/>
                  </a:schemeClr>
                </a:solidFill>
                <a:latin typeface="Bookman Old Style" panose="02050604050505020204" pitchFamily="18" charset="0"/>
              </a:rPr>
              <a:t>28.03.20</a:t>
            </a:r>
          </a:p>
          <a:p>
            <a:pPr algn="ctr"/>
            <a:r>
              <a:rPr lang="de-DE" sz="800" b="1">
                <a:solidFill>
                  <a:schemeClr val="tx1">
                    <a:lumMod val="95000"/>
                    <a:lumOff val="5000"/>
                  </a:schemeClr>
                </a:solidFill>
                <a:latin typeface="Bookman Old Style" panose="02050604050505020204" pitchFamily="18" charset="0"/>
              </a:rPr>
              <a:t>18 Uhr</a:t>
            </a:r>
          </a:p>
          <a:p>
            <a:pPr algn="ctr"/>
            <a:r>
              <a:rPr lang="de-DE" sz="800" b="1">
                <a:solidFill>
                  <a:schemeClr val="tx1">
                    <a:lumMod val="95000"/>
                    <a:lumOff val="5000"/>
                  </a:schemeClr>
                </a:solidFill>
                <a:latin typeface="Bookman Old Style" panose="02050604050505020204" pitchFamily="18" charset="0"/>
              </a:rPr>
              <a:t>10€</a:t>
            </a:r>
          </a:p>
        </p:txBody>
      </p:sp>
      <p:sp>
        <p:nvSpPr>
          <p:cNvPr id="25" name="Textfeld 24">
            <a:extLst>
              <a:ext uri="{FF2B5EF4-FFF2-40B4-BE49-F238E27FC236}">
                <a16:creationId xmlns:a16="http://schemas.microsoft.com/office/drawing/2014/main" id="{5A75FF72-D82E-45FE-AA60-F4458045AF79}"/>
              </a:ext>
            </a:extLst>
          </p:cNvPr>
          <p:cNvSpPr txBox="1"/>
          <p:nvPr/>
        </p:nvSpPr>
        <p:spPr>
          <a:xfrm>
            <a:off x="8836943" y="1644295"/>
            <a:ext cx="1034881" cy="246221"/>
          </a:xfrm>
          <a:prstGeom prst="rect">
            <a:avLst/>
          </a:prstGeom>
          <a:noFill/>
        </p:spPr>
        <p:txBody>
          <a:bodyPr wrap="square" rtlCol="0">
            <a:spAutoFit/>
          </a:bodyPr>
          <a:lstStyle/>
          <a:p>
            <a:r>
              <a:rPr lang="de-DE" sz="1000">
                <a:latin typeface="Bookman Old Style" panose="02050604050505020204" pitchFamily="18" charset="0"/>
              </a:rPr>
              <a:t>Retro-Swing</a:t>
            </a:r>
          </a:p>
        </p:txBody>
      </p:sp>
      <p:sp>
        <p:nvSpPr>
          <p:cNvPr id="26" name="Textfeld 25">
            <a:extLst>
              <a:ext uri="{FF2B5EF4-FFF2-40B4-BE49-F238E27FC236}">
                <a16:creationId xmlns:a16="http://schemas.microsoft.com/office/drawing/2014/main" id="{0F8BFD31-0833-44F3-9020-A1F98001FCB3}"/>
              </a:ext>
            </a:extLst>
          </p:cNvPr>
          <p:cNvSpPr txBox="1"/>
          <p:nvPr/>
        </p:nvSpPr>
        <p:spPr>
          <a:xfrm>
            <a:off x="8836944" y="1446532"/>
            <a:ext cx="1034880" cy="246221"/>
          </a:xfrm>
          <a:prstGeom prst="rect">
            <a:avLst/>
          </a:prstGeom>
          <a:noFill/>
        </p:spPr>
        <p:txBody>
          <a:bodyPr wrap="square" rtlCol="0">
            <a:spAutoFit/>
          </a:bodyPr>
          <a:lstStyle/>
          <a:p>
            <a:r>
              <a:rPr lang="de-DE" sz="1000">
                <a:latin typeface="Bookman Old Style" panose="02050604050505020204" pitchFamily="18" charset="0"/>
              </a:rPr>
              <a:t>Solo-Musiker</a:t>
            </a:r>
          </a:p>
        </p:txBody>
      </p:sp>
      <p:sp>
        <p:nvSpPr>
          <p:cNvPr id="27" name="Rechteck: diagonal liegende Ecken abgeschnitten 26">
            <a:extLst>
              <a:ext uri="{FF2B5EF4-FFF2-40B4-BE49-F238E27FC236}">
                <a16:creationId xmlns:a16="http://schemas.microsoft.com/office/drawing/2014/main" id="{072D5710-E53F-43D5-B7C8-8484BFFDFA1E}"/>
              </a:ext>
            </a:extLst>
          </p:cNvPr>
          <p:cNvSpPr/>
          <p:nvPr/>
        </p:nvSpPr>
        <p:spPr>
          <a:xfrm>
            <a:off x="8990557" y="1905607"/>
            <a:ext cx="1520745" cy="369034"/>
          </a:xfrm>
          <a:prstGeom prst="snip2Diag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a:latin typeface="Bookman Old Style" panose="02050604050505020204" pitchFamily="18" charset="0"/>
            </a:endParaRPr>
          </a:p>
        </p:txBody>
      </p:sp>
      <p:sp>
        <p:nvSpPr>
          <p:cNvPr id="28" name="Textfeld 27">
            <a:extLst>
              <a:ext uri="{FF2B5EF4-FFF2-40B4-BE49-F238E27FC236}">
                <a16:creationId xmlns:a16="http://schemas.microsoft.com/office/drawing/2014/main" id="{F313679B-506F-4CD3-A855-050D08A6F75A}"/>
              </a:ext>
            </a:extLst>
          </p:cNvPr>
          <p:cNvSpPr txBox="1"/>
          <p:nvPr/>
        </p:nvSpPr>
        <p:spPr>
          <a:xfrm>
            <a:off x="8980929" y="1917936"/>
            <a:ext cx="1677418" cy="338554"/>
          </a:xfrm>
          <a:prstGeom prst="rect">
            <a:avLst/>
          </a:prstGeom>
          <a:noFill/>
        </p:spPr>
        <p:txBody>
          <a:bodyPr wrap="square" rtlCol="0">
            <a:spAutoFit/>
          </a:bodyPr>
          <a:lstStyle/>
          <a:p>
            <a:r>
              <a:rPr lang="de-DE" sz="800" b="1">
                <a:latin typeface="Bookman Old Style" panose="02050604050505020204" pitchFamily="18" charset="0"/>
              </a:rPr>
              <a:t>Unterstütze Marai</a:t>
            </a:r>
          </a:p>
          <a:p>
            <a:r>
              <a:rPr lang="de-DE" sz="800" b="1">
                <a:latin typeface="Bookman Old Style" panose="02050604050505020204" pitchFamily="18" charset="0"/>
              </a:rPr>
              <a:t>- sicher dir hier dein Ticket</a:t>
            </a:r>
          </a:p>
        </p:txBody>
      </p:sp>
      <p:sp>
        <p:nvSpPr>
          <p:cNvPr id="40" name="Rechteck 39">
            <a:extLst>
              <a:ext uri="{FF2B5EF4-FFF2-40B4-BE49-F238E27FC236}">
                <a16:creationId xmlns:a16="http://schemas.microsoft.com/office/drawing/2014/main" id="{1BA6E29D-FE84-48DA-A0C3-EF9F4D5555EE}"/>
              </a:ext>
            </a:extLst>
          </p:cNvPr>
          <p:cNvSpPr/>
          <p:nvPr/>
        </p:nvSpPr>
        <p:spPr>
          <a:xfrm>
            <a:off x="1457895" y="1069019"/>
            <a:ext cx="2815562" cy="123674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1" name="Grafik 40">
            <a:extLst>
              <a:ext uri="{FF2B5EF4-FFF2-40B4-BE49-F238E27FC236}">
                <a16:creationId xmlns:a16="http://schemas.microsoft.com/office/drawing/2014/main" id="{830924B9-EF3C-42A4-A732-97F6A21787C3}"/>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b="-2099"/>
          <a:stretch/>
        </p:blipFill>
        <p:spPr>
          <a:xfrm>
            <a:off x="1698373" y="1192263"/>
            <a:ext cx="978035" cy="978035"/>
          </a:xfrm>
          <a:prstGeom prst="rect">
            <a:avLst/>
          </a:prstGeom>
        </p:spPr>
      </p:pic>
      <p:sp>
        <p:nvSpPr>
          <p:cNvPr id="42" name="Textfeld 41">
            <a:extLst>
              <a:ext uri="{FF2B5EF4-FFF2-40B4-BE49-F238E27FC236}">
                <a16:creationId xmlns:a16="http://schemas.microsoft.com/office/drawing/2014/main" id="{37CB3AEB-5AA1-4EA6-A406-BF803179E881}"/>
              </a:ext>
            </a:extLst>
          </p:cNvPr>
          <p:cNvSpPr txBox="1"/>
          <p:nvPr/>
        </p:nvSpPr>
        <p:spPr>
          <a:xfrm>
            <a:off x="2722282" y="1171322"/>
            <a:ext cx="1078050" cy="307777"/>
          </a:xfrm>
          <a:prstGeom prst="rect">
            <a:avLst/>
          </a:prstGeom>
          <a:noFill/>
        </p:spPr>
        <p:txBody>
          <a:bodyPr wrap="square" rtlCol="0">
            <a:spAutoFit/>
          </a:bodyPr>
          <a:lstStyle/>
          <a:p>
            <a:r>
              <a:rPr lang="de-DE" sz="1400">
                <a:latin typeface="Britannic Bold" panose="020B0903060703020204" pitchFamily="34" charset="0"/>
              </a:rPr>
              <a:t>Tarik</a:t>
            </a:r>
          </a:p>
        </p:txBody>
      </p:sp>
      <p:sp>
        <p:nvSpPr>
          <p:cNvPr id="43" name="Textfeld 42">
            <a:extLst>
              <a:ext uri="{FF2B5EF4-FFF2-40B4-BE49-F238E27FC236}">
                <a16:creationId xmlns:a16="http://schemas.microsoft.com/office/drawing/2014/main" id="{29C7069C-CDB4-4A70-9F26-0CA4A39D0FBF}"/>
              </a:ext>
            </a:extLst>
          </p:cNvPr>
          <p:cNvSpPr txBox="1"/>
          <p:nvPr/>
        </p:nvSpPr>
        <p:spPr>
          <a:xfrm>
            <a:off x="2715719" y="1647914"/>
            <a:ext cx="910982" cy="246221"/>
          </a:xfrm>
          <a:prstGeom prst="rect">
            <a:avLst/>
          </a:prstGeom>
          <a:noFill/>
        </p:spPr>
        <p:txBody>
          <a:bodyPr wrap="square" rtlCol="0">
            <a:spAutoFit/>
          </a:bodyPr>
          <a:lstStyle/>
          <a:p>
            <a:r>
              <a:rPr lang="de-DE" sz="1000">
                <a:latin typeface="Bookman Old Style" panose="02050604050505020204" pitchFamily="18" charset="0"/>
              </a:rPr>
              <a:t>Comedy</a:t>
            </a:r>
          </a:p>
        </p:txBody>
      </p:sp>
      <p:sp>
        <p:nvSpPr>
          <p:cNvPr id="44" name="Textfeld 43">
            <a:extLst>
              <a:ext uri="{FF2B5EF4-FFF2-40B4-BE49-F238E27FC236}">
                <a16:creationId xmlns:a16="http://schemas.microsoft.com/office/drawing/2014/main" id="{FDE439AA-CC1A-4783-B267-1EF27C9EE6E2}"/>
              </a:ext>
            </a:extLst>
          </p:cNvPr>
          <p:cNvSpPr txBox="1"/>
          <p:nvPr/>
        </p:nvSpPr>
        <p:spPr>
          <a:xfrm>
            <a:off x="2715719" y="1435060"/>
            <a:ext cx="1091176" cy="246221"/>
          </a:xfrm>
          <a:prstGeom prst="rect">
            <a:avLst/>
          </a:prstGeom>
          <a:noFill/>
        </p:spPr>
        <p:txBody>
          <a:bodyPr wrap="square" rtlCol="0">
            <a:spAutoFit/>
          </a:bodyPr>
          <a:lstStyle/>
          <a:p>
            <a:r>
              <a:rPr lang="de-DE" sz="1000">
                <a:latin typeface="Bookman Old Style" panose="02050604050505020204" pitchFamily="18" charset="0"/>
              </a:rPr>
              <a:t>Poetry Slamer</a:t>
            </a:r>
          </a:p>
        </p:txBody>
      </p:sp>
      <p:sp>
        <p:nvSpPr>
          <p:cNvPr id="48" name="Rechteck 47">
            <a:extLst>
              <a:ext uri="{FF2B5EF4-FFF2-40B4-BE49-F238E27FC236}">
                <a16:creationId xmlns:a16="http://schemas.microsoft.com/office/drawing/2014/main" id="{45A9C326-6813-42BF-82CE-837191D71558}"/>
              </a:ext>
            </a:extLst>
          </p:cNvPr>
          <p:cNvSpPr/>
          <p:nvPr/>
        </p:nvSpPr>
        <p:spPr>
          <a:xfrm>
            <a:off x="3754462" y="1127011"/>
            <a:ext cx="606340" cy="595001"/>
          </a:xfrm>
          <a:prstGeom prst="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a:extLst>
              <a:ext uri="{FF2B5EF4-FFF2-40B4-BE49-F238E27FC236}">
                <a16:creationId xmlns:a16="http://schemas.microsoft.com/office/drawing/2014/main" id="{F18E86A5-B309-4068-BD40-A43252634619}"/>
              </a:ext>
            </a:extLst>
          </p:cNvPr>
          <p:cNvSpPr txBox="1"/>
          <p:nvPr/>
        </p:nvSpPr>
        <p:spPr>
          <a:xfrm>
            <a:off x="3668914" y="1102616"/>
            <a:ext cx="769670" cy="584775"/>
          </a:xfrm>
          <a:prstGeom prst="rect">
            <a:avLst/>
          </a:prstGeom>
          <a:noFill/>
        </p:spPr>
        <p:txBody>
          <a:bodyPr wrap="square" rtlCol="0" anchor="t">
            <a:spAutoFit/>
          </a:bodyPr>
          <a:lstStyle/>
          <a:p>
            <a:pPr algn="ctr"/>
            <a:r>
              <a:rPr lang="de-DE" sz="800" b="1">
                <a:solidFill>
                  <a:schemeClr val="tx1">
                    <a:lumMod val="95000"/>
                    <a:lumOff val="5000"/>
                  </a:schemeClr>
                </a:solidFill>
                <a:latin typeface="Bookman Old Style"/>
              </a:rPr>
              <a:t>Konzert</a:t>
            </a:r>
            <a:br>
              <a:rPr lang="de-DE" sz="800" b="1">
                <a:latin typeface="Bookman Old Style" panose="02050604050505020204" pitchFamily="18" charset="0"/>
              </a:rPr>
            </a:br>
            <a:r>
              <a:rPr lang="de-DE" sz="800" b="1">
                <a:solidFill>
                  <a:schemeClr val="tx1">
                    <a:lumMod val="95000"/>
                    <a:lumOff val="5000"/>
                  </a:schemeClr>
                </a:solidFill>
                <a:latin typeface="Bookman Old Style"/>
              </a:rPr>
              <a:t>28.03.20</a:t>
            </a:r>
            <a:endParaRPr lang="de-DE">
              <a:solidFill>
                <a:schemeClr val="tx1">
                  <a:lumMod val="95000"/>
                  <a:lumOff val="5000"/>
                </a:schemeClr>
              </a:solidFill>
              <a:latin typeface="Bookman Old Style"/>
            </a:endParaRPr>
          </a:p>
          <a:p>
            <a:pPr algn="ctr"/>
            <a:r>
              <a:rPr lang="de-DE" sz="800" b="1">
                <a:solidFill>
                  <a:schemeClr val="tx1">
                    <a:lumMod val="95000"/>
                    <a:lumOff val="5000"/>
                  </a:schemeClr>
                </a:solidFill>
                <a:latin typeface="Bookman Old Style"/>
              </a:rPr>
              <a:t>19 Uhr</a:t>
            </a:r>
          </a:p>
          <a:p>
            <a:pPr algn="ctr"/>
            <a:r>
              <a:rPr lang="de-DE" sz="800" b="1">
                <a:solidFill>
                  <a:schemeClr val="tx1">
                    <a:lumMod val="95000"/>
                    <a:lumOff val="5000"/>
                  </a:schemeClr>
                </a:solidFill>
                <a:latin typeface="Bookman Old Style"/>
              </a:rPr>
              <a:t>8€</a:t>
            </a:r>
          </a:p>
        </p:txBody>
      </p:sp>
      <p:pic>
        <p:nvPicPr>
          <p:cNvPr id="50" name="Grafik 49">
            <a:extLst>
              <a:ext uri="{FF2B5EF4-FFF2-40B4-BE49-F238E27FC236}">
                <a16:creationId xmlns:a16="http://schemas.microsoft.com/office/drawing/2014/main" id="{77666418-8C5D-455D-AD9C-5DD8A0B881E7}"/>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0713817" y="1550631"/>
            <a:ext cx="347215" cy="347216"/>
          </a:xfrm>
          <a:prstGeom prst="rect">
            <a:avLst/>
          </a:prstGeom>
        </p:spPr>
      </p:pic>
      <p:pic>
        <p:nvPicPr>
          <p:cNvPr id="51" name="Grafik 50">
            <a:extLst>
              <a:ext uri="{FF2B5EF4-FFF2-40B4-BE49-F238E27FC236}">
                <a16:creationId xmlns:a16="http://schemas.microsoft.com/office/drawing/2014/main" id="{D9BC2C36-14FB-442A-BAF3-D297C658B568}"/>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rot="10800000">
            <a:off x="1116217" y="1558170"/>
            <a:ext cx="341678" cy="341679"/>
          </a:xfrm>
          <a:prstGeom prst="rect">
            <a:avLst/>
          </a:prstGeom>
        </p:spPr>
      </p:pic>
      <p:graphicFrame>
        <p:nvGraphicFramePr>
          <p:cNvPr id="9" name="Objekt 8" hidden="1">
            <a:extLst>
              <a:ext uri="{FF2B5EF4-FFF2-40B4-BE49-F238E27FC236}">
                <a16:creationId xmlns:a16="http://schemas.microsoft.com/office/drawing/2014/main" id="{C0DFEEAE-6FC1-4C43-AFEB-826320667DFD}"/>
              </a:ext>
            </a:extLst>
          </p:cNvPr>
          <p:cNvGraphicFramePr>
            <a:graphicFrameLocks noChangeAspect="1"/>
          </p:cNvGraphicFramePr>
          <p:nvPr>
            <p:custDataLst>
              <p:tags r:id="rId2"/>
            </p:custDataLst>
            <p:extLst>
              <p:ext uri="{D42A27DB-BD31-4B8C-83A1-F6EECF244321}">
                <p14:modId xmlns:p14="http://schemas.microsoft.com/office/powerpoint/2010/main" val="7198210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5" name="think-cell Folie" r:id="rId9" imgW="503" imgH="503" progId="TCLayout.ActiveDocument.1">
                  <p:embed/>
                </p:oleObj>
              </mc:Choice>
              <mc:Fallback>
                <p:oleObj name="think-cell Folie" r:id="rId9" imgW="503" imgH="503" progId="TCLayout.ActiveDocument.1">
                  <p:embed/>
                  <p:pic>
                    <p:nvPicPr>
                      <p:cNvPr id="9" name="Objekt 8">
                        <a:extLst>
                          <a:ext uri="{FF2B5EF4-FFF2-40B4-BE49-F238E27FC236}">
                            <a16:creationId xmlns:a16="http://schemas.microsoft.com/office/drawing/2014/main" id="{C0DFEEAE-6FC1-4C43-AFEB-826320667DFD}"/>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8" name="Rechteck 7">
            <a:extLst>
              <a:ext uri="{FF2B5EF4-FFF2-40B4-BE49-F238E27FC236}">
                <a16:creationId xmlns:a16="http://schemas.microsoft.com/office/drawing/2014/main" id="{58CBD354-D3A8-4513-95C3-E85CE71093F1}"/>
              </a:ext>
            </a:extLst>
          </p:cNvPr>
          <p:cNvSpPr/>
          <p:nvPr/>
        </p:nvSpPr>
        <p:spPr>
          <a:xfrm>
            <a:off x="986122" y="506539"/>
            <a:ext cx="10222859" cy="835459"/>
          </a:xfrm>
          <a:prstGeom prst="rect">
            <a:avLst/>
          </a:prstGeom>
          <a:solidFill>
            <a:srgbClr val="0004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EC022A0-51AB-497E-81E0-708A6786FEE6}"/>
              </a:ext>
            </a:extLst>
          </p:cNvPr>
          <p:cNvSpPr txBox="1"/>
          <p:nvPr/>
        </p:nvSpPr>
        <p:spPr>
          <a:xfrm>
            <a:off x="3876484" y="682259"/>
            <a:ext cx="4436047" cy="400110"/>
          </a:xfrm>
          <a:prstGeom prst="rect">
            <a:avLst/>
          </a:prstGeom>
          <a:noFill/>
        </p:spPr>
        <p:txBody>
          <a:bodyPr wrap="square" rtlCol="0" anchor="t">
            <a:spAutoFit/>
          </a:bodyPr>
          <a:lstStyle/>
          <a:p>
            <a:pPr algn="ctr"/>
            <a:r>
              <a:rPr lang="de-DE" sz="2000" b="1" dirty="0" err="1">
                <a:solidFill>
                  <a:schemeClr val="bg1"/>
                </a:solidFill>
                <a:latin typeface="Britannic Bold"/>
              </a:rPr>
              <a:t>Coronzert</a:t>
            </a:r>
            <a:r>
              <a:rPr lang="de-DE" sz="2000" b="1" dirty="0">
                <a:solidFill>
                  <a:schemeClr val="bg1"/>
                </a:solidFill>
                <a:latin typeface="Britannic Bold"/>
              </a:rPr>
              <a:t> – wie wir Künstlern helfen.</a:t>
            </a:r>
          </a:p>
        </p:txBody>
      </p:sp>
      <p:pic>
        <p:nvPicPr>
          <p:cNvPr id="32" name="Grafik 31">
            <a:extLst>
              <a:ext uri="{FF2B5EF4-FFF2-40B4-BE49-F238E27FC236}">
                <a16:creationId xmlns:a16="http://schemas.microsoft.com/office/drawing/2014/main" id="{209176BD-07D6-407C-972A-A5A5C240B8FF}"/>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5556" b="88889" l="4636" r="97351">
                        <a14:foregroundMark x1="21192" y1="48148" x2="21192" y2="48148"/>
                        <a14:foregroundMark x1="32450" y1="46296" x2="32450" y2="46296"/>
                        <a14:foregroundMark x1="52318" y1="42593" x2="52318" y2="42593"/>
                        <a14:foregroundMark x1="75497" y1="25926" x2="75497" y2="25926"/>
                        <a14:foregroundMark x1="78146" y1="51852" x2="78146" y2="51852"/>
                        <a14:foregroundMark x1="80132" y1="77778" x2="80132" y2="77778"/>
                      </a14:backgroundRemoval>
                    </a14:imgEffect>
                  </a14:imgLayer>
                </a14:imgProps>
              </a:ext>
              <a:ext uri="{28A0092B-C50C-407E-A947-70E740481C1C}">
                <a14:useLocalDpi xmlns:a14="http://schemas.microsoft.com/office/drawing/2010/main"/>
              </a:ext>
            </a:extLst>
          </a:blip>
          <a:stretch>
            <a:fillRect/>
          </a:stretch>
        </p:blipFill>
        <p:spPr>
          <a:xfrm>
            <a:off x="1358568" y="711940"/>
            <a:ext cx="1317840" cy="471281"/>
          </a:xfrm>
          <a:prstGeom prst="rect">
            <a:avLst/>
          </a:prstGeom>
        </p:spPr>
      </p:pic>
      <p:sp>
        <p:nvSpPr>
          <p:cNvPr id="53" name="Rechteck 52">
            <a:extLst>
              <a:ext uri="{FF2B5EF4-FFF2-40B4-BE49-F238E27FC236}">
                <a16:creationId xmlns:a16="http://schemas.microsoft.com/office/drawing/2014/main" id="{FEAED9AA-4EA6-4091-843F-28AEB5CDCF9E}"/>
              </a:ext>
            </a:extLst>
          </p:cNvPr>
          <p:cNvSpPr/>
          <p:nvPr/>
        </p:nvSpPr>
        <p:spPr>
          <a:xfrm>
            <a:off x="2529069" y="344347"/>
            <a:ext cx="324092" cy="121534"/>
          </a:xfrm>
          <a:prstGeom prst="rect">
            <a:avLst/>
          </a:prstGeom>
          <a:solidFill>
            <a:srgbClr val="F1F3F4"/>
          </a:solidFill>
          <a:ln>
            <a:solidFill>
              <a:srgbClr val="F1F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28" descr="Benutzer">
            <a:extLst>
              <a:ext uri="{FF2B5EF4-FFF2-40B4-BE49-F238E27FC236}">
                <a16:creationId xmlns:a16="http://schemas.microsoft.com/office/drawing/2014/main" id="{5718FDAF-5E71-4BB9-BB1E-5FC449113A63}"/>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0337856" y="586781"/>
            <a:ext cx="501174" cy="496533"/>
          </a:xfrm>
          <a:prstGeom prst="rect">
            <a:avLst/>
          </a:prstGeom>
        </p:spPr>
      </p:pic>
      <p:pic>
        <p:nvPicPr>
          <p:cNvPr id="29" name="Grafik 30" descr="Lupe">
            <a:extLst>
              <a:ext uri="{FF2B5EF4-FFF2-40B4-BE49-F238E27FC236}">
                <a16:creationId xmlns:a16="http://schemas.microsoft.com/office/drawing/2014/main" id="{5E50739F-BB39-4D34-B962-6B48C15B67D9}"/>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9297657" y="586800"/>
            <a:ext cx="501174" cy="465376"/>
          </a:xfrm>
          <a:prstGeom prst="rect">
            <a:avLst/>
          </a:prstGeom>
        </p:spPr>
      </p:pic>
      <p:sp>
        <p:nvSpPr>
          <p:cNvPr id="37" name="Textfeld 36">
            <a:extLst>
              <a:ext uri="{FF2B5EF4-FFF2-40B4-BE49-F238E27FC236}">
                <a16:creationId xmlns:a16="http://schemas.microsoft.com/office/drawing/2014/main" id="{73C4B788-2107-084B-A999-9B8BFE242EF6}"/>
              </a:ext>
            </a:extLst>
          </p:cNvPr>
          <p:cNvSpPr txBox="1"/>
          <p:nvPr/>
        </p:nvSpPr>
        <p:spPr>
          <a:xfrm>
            <a:off x="10149760" y="1037908"/>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Log in</a:t>
            </a:r>
          </a:p>
        </p:txBody>
      </p:sp>
      <p:sp>
        <p:nvSpPr>
          <p:cNvPr id="52" name="Textfeld 51">
            <a:extLst>
              <a:ext uri="{FF2B5EF4-FFF2-40B4-BE49-F238E27FC236}">
                <a16:creationId xmlns:a16="http://schemas.microsoft.com/office/drawing/2014/main" id="{801B5A04-BB73-AE4F-9A4D-F8238D485F21}"/>
              </a:ext>
            </a:extLst>
          </p:cNvPr>
          <p:cNvSpPr txBox="1"/>
          <p:nvPr/>
        </p:nvSpPr>
        <p:spPr>
          <a:xfrm>
            <a:off x="9109561" y="1036800"/>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Suche</a:t>
            </a:r>
          </a:p>
        </p:txBody>
      </p:sp>
      <p:sp>
        <p:nvSpPr>
          <p:cNvPr id="55" name="Rechteck 54">
            <a:extLst>
              <a:ext uri="{FF2B5EF4-FFF2-40B4-BE49-F238E27FC236}">
                <a16:creationId xmlns:a16="http://schemas.microsoft.com/office/drawing/2014/main" id="{5B3477D3-64CA-B34F-B2E7-3F940BCD882C}"/>
              </a:ext>
            </a:extLst>
          </p:cNvPr>
          <p:cNvSpPr/>
          <p:nvPr/>
        </p:nvSpPr>
        <p:spPr>
          <a:xfrm>
            <a:off x="986122" y="2613239"/>
            <a:ext cx="10222859" cy="3661973"/>
          </a:xfrm>
          <a:prstGeom prst="rect">
            <a:avLst/>
          </a:prstGeom>
          <a:solidFill>
            <a:srgbClr val="F155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38" name="Grafik 37" descr="Ein Bild, das drinnen, Gebäude, Person, groß enthält.&#10;&#10;Automatisch generierte Beschreibung">
            <a:extLst>
              <a:ext uri="{FF2B5EF4-FFF2-40B4-BE49-F238E27FC236}">
                <a16:creationId xmlns:a16="http://schemas.microsoft.com/office/drawing/2014/main" id="{943C5219-93B3-7345-82F3-2DEBDAD035FC}"/>
              </a:ext>
            </a:extLst>
          </p:cNvPr>
          <p:cNvPicPr>
            <a:picLocks noChangeAspect="1"/>
          </p:cNvPicPr>
          <p:nvPr/>
        </p:nvPicPr>
        <p:blipFill>
          <a:blip r:embed="rId17" cstate="screen">
            <a:alphaModFix amt="75000"/>
            <a:extLst>
              <a:ext uri="{28A0092B-C50C-407E-A947-70E740481C1C}">
                <a14:useLocalDpi xmlns:a14="http://schemas.microsoft.com/office/drawing/2010/main"/>
              </a:ext>
            </a:extLst>
          </a:blip>
          <a:stretch>
            <a:fillRect/>
          </a:stretch>
        </p:blipFill>
        <p:spPr>
          <a:xfrm>
            <a:off x="988070" y="2618258"/>
            <a:ext cx="5535393" cy="3689900"/>
          </a:xfrm>
          <a:prstGeom prst="rect">
            <a:avLst/>
          </a:prstGeom>
          <a:effectLst>
            <a:softEdge rad="152400"/>
          </a:effectLst>
        </p:spPr>
      </p:pic>
      <p:sp>
        <p:nvSpPr>
          <p:cNvPr id="56" name="Rechteck 55">
            <a:extLst>
              <a:ext uri="{FF2B5EF4-FFF2-40B4-BE49-F238E27FC236}">
                <a16:creationId xmlns:a16="http://schemas.microsoft.com/office/drawing/2014/main" id="{D8981958-55AA-8048-BBD0-E32E5A78E45A}"/>
              </a:ext>
            </a:extLst>
          </p:cNvPr>
          <p:cNvSpPr/>
          <p:nvPr/>
        </p:nvSpPr>
        <p:spPr>
          <a:xfrm>
            <a:off x="5296823" y="3323064"/>
            <a:ext cx="5621875" cy="1996069"/>
          </a:xfrm>
          <a:prstGeom prst="rect">
            <a:avLst/>
          </a:prstGeom>
          <a:solidFill>
            <a:srgbClr val="F15542">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Textfeld 56">
            <a:extLst>
              <a:ext uri="{FF2B5EF4-FFF2-40B4-BE49-F238E27FC236}">
                <a16:creationId xmlns:a16="http://schemas.microsoft.com/office/drawing/2014/main" id="{E9857043-F01A-D24F-AA70-221712B029CD}"/>
              </a:ext>
            </a:extLst>
          </p:cNvPr>
          <p:cNvSpPr txBox="1"/>
          <p:nvPr/>
        </p:nvSpPr>
        <p:spPr>
          <a:xfrm>
            <a:off x="5425883" y="3557769"/>
            <a:ext cx="5524660" cy="1523494"/>
          </a:xfrm>
          <a:prstGeom prst="rect">
            <a:avLst/>
          </a:prstGeom>
          <a:noFill/>
          <a:ln>
            <a:noFill/>
          </a:ln>
        </p:spPr>
        <p:txBody>
          <a:bodyPr wrap="square" rtlCol="0" anchor="t">
            <a:spAutoFit/>
          </a:bodyPr>
          <a:lstStyle/>
          <a:p>
            <a:pPr algn="ctr"/>
            <a:r>
              <a:rPr lang="de-DE" sz="1100" dirty="0">
                <a:solidFill>
                  <a:schemeClr val="bg1"/>
                </a:solidFill>
                <a:latin typeface="Helvetica" pitchFamily="2" charset="0"/>
                <a:cs typeface="Arabic Typesetting"/>
              </a:rPr>
              <a:t>Wir kommen alle drei nicht aus der Kunst- und Kulturbranche, sehen aber großen Handlungsbedarf bei kleinen </a:t>
            </a:r>
            <a:r>
              <a:rPr lang="de-DE" sz="1100" b="1" dirty="0">
                <a:solidFill>
                  <a:schemeClr val="bg1"/>
                </a:solidFill>
                <a:latin typeface="Helvetica" pitchFamily="2" charset="0"/>
                <a:cs typeface="Arabic Typesetting"/>
              </a:rPr>
              <a:t>Künstlern</a:t>
            </a:r>
            <a:r>
              <a:rPr lang="de-DE" sz="1100" dirty="0">
                <a:solidFill>
                  <a:schemeClr val="bg1"/>
                </a:solidFill>
                <a:latin typeface="Helvetica" pitchFamily="2" charset="0"/>
                <a:cs typeface="Arabic Typesetting"/>
              </a:rPr>
              <a:t>, die von lokalen oder kleineren </a:t>
            </a:r>
            <a:r>
              <a:rPr lang="de-DE" sz="1100" b="1" dirty="0">
                <a:solidFill>
                  <a:schemeClr val="bg1"/>
                </a:solidFill>
                <a:latin typeface="Helvetica" pitchFamily="2" charset="0"/>
                <a:cs typeface="Arabic Typesetting"/>
              </a:rPr>
              <a:t>Auftritten</a:t>
            </a:r>
            <a:r>
              <a:rPr lang="de-DE" sz="1100" dirty="0">
                <a:solidFill>
                  <a:schemeClr val="bg1"/>
                </a:solidFill>
                <a:latin typeface="Helvetica" pitchFamily="2" charset="0"/>
                <a:cs typeface="Arabic Typesetting"/>
              </a:rPr>
              <a:t> leben: Wir haben diese Plattform geschaffen, auf der Konzerte aus dem </a:t>
            </a:r>
            <a:r>
              <a:rPr lang="de-DE" sz="1100" b="1" dirty="0">
                <a:solidFill>
                  <a:schemeClr val="bg1"/>
                </a:solidFill>
                <a:latin typeface="Helvetica" pitchFamily="2" charset="0"/>
                <a:cs typeface="Arabic Typesetting"/>
              </a:rPr>
              <a:t>Wohnzimmer</a:t>
            </a:r>
            <a:r>
              <a:rPr lang="de-DE" sz="1100" dirty="0">
                <a:solidFill>
                  <a:schemeClr val="bg1"/>
                </a:solidFill>
                <a:latin typeface="Helvetica" pitchFamily="2" charset="0"/>
                <a:cs typeface="Arabic Typesetting"/>
              </a:rPr>
              <a:t> der Künstler in das eure </a:t>
            </a:r>
            <a:r>
              <a:rPr lang="de-DE" sz="1100" dirty="0" err="1">
                <a:solidFill>
                  <a:schemeClr val="bg1"/>
                </a:solidFill>
                <a:latin typeface="Helvetica" pitchFamily="2" charset="0"/>
                <a:cs typeface="Arabic Typesetting"/>
              </a:rPr>
              <a:t>gestreamt</a:t>
            </a:r>
            <a:r>
              <a:rPr lang="de-DE" sz="1100" dirty="0">
                <a:solidFill>
                  <a:schemeClr val="bg1"/>
                </a:solidFill>
                <a:latin typeface="Helvetica" pitchFamily="2" charset="0"/>
                <a:cs typeface="Arabic Typesetting"/>
              </a:rPr>
              <a:t> werden. So können digitale </a:t>
            </a:r>
            <a:r>
              <a:rPr lang="de-DE" sz="1100" b="1" dirty="0">
                <a:solidFill>
                  <a:schemeClr val="bg1"/>
                </a:solidFill>
                <a:latin typeface="Helvetica" pitchFamily="2" charset="0"/>
                <a:cs typeface="Arabic Typesetting"/>
              </a:rPr>
              <a:t>Tickets</a:t>
            </a:r>
            <a:r>
              <a:rPr lang="de-DE" sz="1100" dirty="0">
                <a:solidFill>
                  <a:schemeClr val="bg1"/>
                </a:solidFill>
                <a:latin typeface="Helvetica" pitchFamily="2" charset="0"/>
                <a:cs typeface="Arabic Typesetting"/>
              </a:rPr>
              <a:t> für diese Streams vorab von den Fans der kleineren Künstler und Bands </a:t>
            </a:r>
            <a:r>
              <a:rPr lang="de-DE" sz="1100" b="1" dirty="0">
                <a:solidFill>
                  <a:schemeClr val="bg1"/>
                </a:solidFill>
                <a:latin typeface="Helvetica" pitchFamily="2" charset="0"/>
                <a:cs typeface="Arabic Typesetting"/>
              </a:rPr>
              <a:t>gekauft</a:t>
            </a:r>
            <a:r>
              <a:rPr lang="de-DE" sz="1100" dirty="0">
                <a:solidFill>
                  <a:schemeClr val="bg1"/>
                </a:solidFill>
                <a:latin typeface="Helvetica" pitchFamily="2" charset="0"/>
                <a:cs typeface="Arabic Typesetting"/>
              </a:rPr>
              <a:t> oder während des Streams ein beliebiger Betrag </a:t>
            </a:r>
            <a:r>
              <a:rPr lang="de-DE" sz="1100" b="1" dirty="0">
                <a:solidFill>
                  <a:schemeClr val="bg1"/>
                </a:solidFill>
                <a:latin typeface="Helvetica" pitchFamily="2" charset="0"/>
                <a:cs typeface="Arabic Typesetting"/>
              </a:rPr>
              <a:t>gespendet</a:t>
            </a:r>
            <a:r>
              <a:rPr lang="de-DE" sz="1100" dirty="0">
                <a:solidFill>
                  <a:schemeClr val="bg1"/>
                </a:solidFill>
                <a:latin typeface="Helvetica" pitchFamily="2" charset="0"/>
                <a:cs typeface="Arabic Typesetting"/>
              </a:rPr>
              <a:t> werden.</a:t>
            </a:r>
          </a:p>
          <a:p>
            <a:pPr algn="ctr"/>
            <a:endParaRPr lang="de-DE" sz="1100" dirty="0">
              <a:solidFill>
                <a:schemeClr val="bg1"/>
              </a:solidFill>
              <a:latin typeface="Helvetica" pitchFamily="2" charset="0"/>
            </a:endParaRPr>
          </a:p>
          <a:p>
            <a:pPr algn="ctr"/>
            <a:r>
              <a:rPr lang="de-DE" sz="1600" dirty="0">
                <a:solidFill>
                  <a:schemeClr val="bg1"/>
                </a:solidFill>
                <a:latin typeface="Britannic Bold" panose="020B0903060703020204" pitchFamily="34" charset="77"/>
              </a:rPr>
              <a:t>Zu den </a:t>
            </a:r>
            <a:r>
              <a:rPr lang="de-DE" sz="1600" dirty="0" err="1">
                <a:solidFill>
                  <a:schemeClr val="bg1"/>
                </a:solidFill>
                <a:latin typeface="Britannic Bold" panose="020B0903060703020204" pitchFamily="34" charset="77"/>
              </a:rPr>
              <a:t>Coronzerten</a:t>
            </a:r>
            <a:r>
              <a:rPr lang="de-DE" sz="1600" dirty="0">
                <a:solidFill>
                  <a:schemeClr val="bg1"/>
                </a:solidFill>
                <a:latin typeface="Britannic Bold" panose="020B0903060703020204" pitchFamily="34" charset="77"/>
              </a:rPr>
              <a:t>!</a:t>
            </a:r>
          </a:p>
        </p:txBody>
      </p:sp>
      <p:sp>
        <p:nvSpPr>
          <p:cNvPr id="61" name="Textfeld 60">
            <a:extLst>
              <a:ext uri="{FF2B5EF4-FFF2-40B4-BE49-F238E27FC236}">
                <a16:creationId xmlns:a16="http://schemas.microsoft.com/office/drawing/2014/main" id="{5EF950D3-EC43-4C44-BD4D-E8B06821D630}"/>
              </a:ext>
            </a:extLst>
          </p:cNvPr>
          <p:cNvSpPr txBox="1"/>
          <p:nvPr/>
        </p:nvSpPr>
        <p:spPr>
          <a:xfrm>
            <a:off x="8310955" y="3036620"/>
            <a:ext cx="2113194" cy="461665"/>
          </a:xfrm>
          <a:prstGeom prst="rect">
            <a:avLst/>
          </a:prstGeom>
          <a:solidFill>
            <a:srgbClr val="F15542"/>
          </a:solidFill>
          <a:ln>
            <a:noFill/>
          </a:ln>
        </p:spPr>
        <p:txBody>
          <a:bodyPr wrap="square" rtlCol="0">
            <a:spAutoFit/>
          </a:bodyPr>
          <a:lstStyle/>
          <a:p>
            <a:pPr algn="ctr"/>
            <a:r>
              <a:rPr lang="de-DE" sz="2400" dirty="0" err="1">
                <a:solidFill>
                  <a:schemeClr val="bg1"/>
                </a:solidFill>
                <a:latin typeface="Britannic Bold" panose="020B0903060703020204" pitchFamily="34" charset="77"/>
              </a:rPr>
              <a:t>Coronzerte</a:t>
            </a:r>
            <a:endParaRPr lang="de-DE" sz="2400" dirty="0">
              <a:solidFill>
                <a:schemeClr val="bg1"/>
              </a:solidFill>
              <a:latin typeface="Britannic Bold" panose="020B0903060703020204" pitchFamily="34" charset="77"/>
            </a:endParaRPr>
          </a:p>
        </p:txBody>
      </p:sp>
      <p:sp>
        <p:nvSpPr>
          <p:cNvPr id="16" name="Rechteck 15">
            <a:extLst>
              <a:ext uri="{FF2B5EF4-FFF2-40B4-BE49-F238E27FC236}">
                <a16:creationId xmlns:a16="http://schemas.microsoft.com/office/drawing/2014/main" id="{AF641C37-3864-1843-8991-C9B7129F4DC0}"/>
              </a:ext>
            </a:extLst>
          </p:cNvPr>
          <p:cNvSpPr/>
          <p:nvPr/>
        </p:nvSpPr>
        <p:spPr>
          <a:xfrm>
            <a:off x="986122" y="6275212"/>
            <a:ext cx="10222859" cy="582788"/>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p14="http://schemas.microsoft.com/office/powerpoint/2010/main">
        <mc:Choice Requires="p14">
          <p:contentPart p14:bwMode="auto" r:id="rId18">
            <p14:nvContentPartPr>
              <p14:cNvPr id="62" name="Freihand 61">
                <a:extLst>
                  <a:ext uri="{FF2B5EF4-FFF2-40B4-BE49-F238E27FC236}">
                    <a16:creationId xmlns:a16="http://schemas.microsoft.com/office/drawing/2014/main" id="{F196331E-82C6-534C-B81E-EAB8A2CDDE88}"/>
                  </a:ext>
                </a:extLst>
              </p14:cNvPr>
              <p14:cNvContentPartPr/>
              <p14:nvPr/>
            </p14:nvContentPartPr>
            <p14:xfrm>
              <a:off x="6554582" y="4740258"/>
              <a:ext cx="3199694" cy="346274"/>
            </p14:xfrm>
          </p:contentPart>
        </mc:Choice>
        <mc:Fallback xmlns="">
          <p:pic>
            <p:nvPicPr>
              <p:cNvPr id="62" name="Freihand 61">
                <a:extLst>
                  <a:ext uri="{FF2B5EF4-FFF2-40B4-BE49-F238E27FC236}">
                    <a16:creationId xmlns:a16="http://schemas.microsoft.com/office/drawing/2014/main" id="{F196331E-82C6-534C-B81E-EAB8A2CDDE88}"/>
                  </a:ext>
                </a:extLst>
              </p:cNvPr>
              <p:cNvPicPr/>
              <p:nvPr/>
            </p:nvPicPr>
            <p:blipFill>
              <a:blip r:embed="rId19"/>
              <a:stretch>
                <a:fillRect/>
              </a:stretch>
            </p:blipFill>
            <p:spPr>
              <a:xfrm>
                <a:off x="6518586" y="4668268"/>
                <a:ext cx="3271326" cy="489895"/>
              </a:xfrm>
              <a:prstGeom prst="rect">
                <a:avLst/>
              </a:prstGeom>
            </p:spPr>
          </p:pic>
        </mc:Fallback>
      </mc:AlternateContent>
    </p:spTree>
    <p:extLst>
      <p:ext uri="{BB962C8B-B14F-4D97-AF65-F5344CB8AC3E}">
        <p14:creationId xmlns:p14="http://schemas.microsoft.com/office/powerpoint/2010/main" val="429751705"/>
      </p:ext>
    </p:extLst>
  </p:cSld>
  <p:clrMapOvr>
    <a:masterClrMapping/>
  </p:clrMapOvr>
  <mc:AlternateContent xmlns:mc="http://schemas.openxmlformats.org/markup-compatibility/2006" xmlns:p14="http://schemas.microsoft.com/office/powerpoint/2010/main">
    <mc:Choice Requires="p14">
      <p:transition spd="slow" p14:dur="2000" advTm="107"/>
    </mc:Choice>
    <mc:Fallback xmlns="">
      <p:transition spd="slow" advTm="10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03F1422C-DCF2-4972-B454-7A557F58C3EE}"/>
              </a:ext>
            </a:extLst>
          </p:cNvPr>
          <p:cNvGraphicFramePr>
            <a:graphicFrameLocks noChangeAspect="1"/>
          </p:cNvGraphicFramePr>
          <p:nvPr>
            <p:custDataLst>
              <p:tags r:id="rId2"/>
            </p:custDataLst>
            <p:extLst>
              <p:ext uri="{D42A27DB-BD31-4B8C-83A1-F6EECF244321}">
                <p14:modId xmlns:p14="http://schemas.microsoft.com/office/powerpoint/2010/main" val="172183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19" name="think-cell Folie" r:id="rId4" imgW="503" imgH="503" progId="TCLayout.ActiveDocument.1">
                  <p:embed/>
                </p:oleObj>
              </mc:Choice>
              <mc:Fallback>
                <p:oleObj name="think-cell Folie" r:id="rId4" imgW="503" imgH="50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hteck 9">
            <a:extLst>
              <a:ext uri="{FF2B5EF4-FFF2-40B4-BE49-F238E27FC236}">
                <a16:creationId xmlns:a16="http://schemas.microsoft.com/office/drawing/2014/main" id="{6D5BDF84-238A-45AE-A403-BEF5D5E699AA}"/>
              </a:ext>
            </a:extLst>
          </p:cNvPr>
          <p:cNvSpPr/>
          <p:nvPr/>
        </p:nvSpPr>
        <p:spPr>
          <a:xfrm>
            <a:off x="996176" y="1327256"/>
            <a:ext cx="10193072" cy="5538908"/>
          </a:xfrm>
          <a:prstGeom prst="rect">
            <a:avLst/>
          </a:prstGeom>
          <a:solidFill>
            <a:srgbClr val="00045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50" name="Grafik 49">
            <a:extLst>
              <a:ext uri="{FF2B5EF4-FFF2-40B4-BE49-F238E27FC236}">
                <a16:creationId xmlns:a16="http://schemas.microsoft.com/office/drawing/2014/main" id="{22B77979-BD76-4A08-A1E4-F5C1C4C7820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927377" y="1355455"/>
            <a:ext cx="8251875" cy="5500710"/>
          </a:xfrm>
          <a:prstGeom prst="rect">
            <a:avLst/>
          </a:prstGeom>
          <a:effectLst>
            <a:outerShdw blurRad="50800" dist="50800" dir="5400000" algn="ctr" rotWithShape="0">
              <a:srgbClr val="000000">
                <a:alpha val="0"/>
              </a:srgbClr>
            </a:outerShdw>
          </a:effectLst>
        </p:spPr>
      </p:pic>
      <p:sp>
        <p:nvSpPr>
          <p:cNvPr id="2" name="Rechteck 1">
            <a:extLst>
              <a:ext uri="{FF2B5EF4-FFF2-40B4-BE49-F238E27FC236}">
                <a16:creationId xmlns:a16="http://schemas.microsoft.com/office/drawing/2014/main" id="{EED789D9-6E16-4D4D-BB64-A3FC2113250F}"/>
              </a:ext>
            </a:extLst>
          </p:cNvPr>
          <p:cNvSpPr/>
          <p:nvPr/>
        </p:nvSpPr>
        <p:spPr>
          <a:xfrm>
            <a:off x="986122" y="506539"/>
            <a:ext cx="10222859" cy="835459"/>
          </a:xfrm>
          <a:prstGeom prst="rect">
            <a:avLst/>
          </a:prstGeom>
          <a:solidFill>
            <a:srgbClr val="000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78B788FA-4743-45B3-BA72-4832C6EA1912}"/>
              </a:ext>
            </a:extLst>
          </p:cNvPr>
          <p:cNvSpPr txBox="1"/>
          <p:nvPr/>
        </p:nvSpPr>
        <p:spPr>
          <a:xfrm>
            <a:off x="3876484" y="682259"/>
            <a:ext cx="4436047" cy="400110"/>
          </a:xfrm>
          <a:prstGeom prst="rect">
            <a:avLst/>
          </a:prstGeom>
          <a:noFill/>
        </p:spPr>
        <p:txBody>
          <a:bodyPr wrap="square" rtlCol="0" anchor="t">
            <a:spAutoFit/>
          </a:bodyPr>
          <a:lstStyle/>
          <a:p>
            <a:pPr algn="ctr"/>
            <a:r>
              <a:rPr lang="de-DE" sz="2000" b="1" dirty="0" err="1">
                <a:solidFill>
                  <a:schemeClr val="bg1"/>
                </a:solidFill>
                <a:latin typeface="Britannic Bold"/>
              </a:rPr>
              <a:t>Coronzerte</a:t>
            </a:r>
            <a:endParaRPr lang="de-DE" sz="2000" b="1" dirty="0">
              <a:solidFill>
                <a:schemeClr val="bg1"/>
              </a:solidFill>
              <a:latin typeface="Britannic Bold"/>
            </a:endParaRPr>
          </a:p>
        </p:txBody>
      </p:sp>
      <p:pic>
        <p:nvPicPr>
          <p:cNvPr id="4" name="Grafik 3">
            <a:extLst>
              <a:ext uri="{FF2B5EF4-FFF2-40B4-BE49-F238E27FC236}">
                <a16:creationId xmlns:a16="http://schemas.microsoft.com/office/drawing/2014/main" id="{75A065A2-B177-4322-8B65-13BEF157E43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556" b="88889" l="4636" r="97351">
                        <a14:foregroundMark x1="21192" y1="48148" x2="21192" y2="48148"/>
                        <a14:foregroundMark x1="32450" y1="46296" x2="32450" y2="46296"/>
                        <a14:foregroundMark x1="52318" y1="42593" x2="52318" y2="42593"/>
                        <a14:foregroundMark x1="75497" y1="25926" x2="75497" y2="25926"/>
                        <a14:foregroundMark x1="78146" y1="51852" x2="78146" y2="51852"/>
                        <a14:foregroundMark x1="80132" y1="77778" x2="80132" y2="77778"/>
                      </a14:backgroundRemoval>
                    </a14:imgEffect>
                  </a14:imgLayer>
                </a14:imgProps>
              </a:ext>
              <a:ext uri="{28A0092B-C50C-407E-A947-70E740481C1C}">
                <a14:useLocalDpi xmlns:a14="http://schemas.microsoft.com/office/drawing/2010/main"/>
              </a:ext>
            </a:extLst>
          </a:blip>
          <a:stretch>
            <a:fillRect/>
          </a:stretch>
        </p:blipFill>
        <p:spPr>
          <a:xfrm>
            <a:off x="1358568" y="711940"/>
            <a:ext cx="1317840" cy="471281"/>
          </a:xfrm>
          <a:prstGeom prst="rect">
            <a:avLst/>
          </a:prstGeom>
        </p:spPr>
      </p:pic>
      <p:pic>
        <p:nvPicPr>
          <p:cNvPr id="5" name="Grafik 28" descr="Benutzer">
            <a:extLst>
              <a:ext uri="{FF2B5EF4-FFF2-40B4-BE49-F238E27FC236}">
                <a16:creationId xmlns:a16="http://schemas.microsoft.com/office/drawing/2014/main" id="{9F61638B-B835-49AF-8416-237F783E6DD2}"/>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337856" y="586781"/>
            <a:ext cx="501174" cy="496533"/>
          </a:xfrm>
          <a:prstGeom prst="rect">
            <a:avLst/>
          </a:prstGeom>
        </p:spPr>
      </p:pic>
      <p:pic>
        <p:nvPicPr>
          <p:cNvPr id="6" name="Grafik 30" descr="Lupe">
            <a:extLst>
              <a:ext uri="{FF2B5EF4-FFF2-40B4-BE49-F238E27FC236}">
                <a16:creationId xmlns:a16="http://schemas.microsoft.com/office/drawing/2014/main" id="{EC434024-4565-4131-AFBA-154FC67FB7CD}"/>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9297657" y="586800"/>
            <a:ext cx="501174" cy="465376"/>
          </a:xfrm>
          <a:prstGeom prst="rect">
            <a:avLst/>
          </a:prstGeom>
        </p:spPr>
      </p:pic>
      <p:sp>
        <p:nvSpPr>
          <p:cNvPr id="7" name="Textfeld 6">
            <a:extLst>
              <a:ext uri="{FF2B5EF4-FFF2-40B4-BE49-F238E27FC236}">
                <a16:creationId xmlns:a16="http://schemas.microsoft.com/office/drawing/2014/main" id="{7538AF10-1088-4C57-A320-65873401AE67}"/>
              </a:ext>
            </a:extLst>
          </p:cNvPr>
          <p:cNvSpPr txBox="1"/>
          <p:nvPr/>
        </p:nvSpPr>
        <p:spPr>
          <a:xfrm>
            <a:off x="10149760" y="1037908"/>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Konto</a:t>
            </a:r>
          </a:p>
        </p:txBody>
      </p:sp>
      <p:sp>
        <p:nvSpPr>
          <p:cNvPr id="8" name="Textfeld 7">
            <a:extLst>
              <a:ext uri="{FF2B5EF4-FFF2-40B4-BE49-F238E27FC236}">
                <a16:creationId xmlns:a16="http://schemas.microsoft.com/office/drawing/2014/main" id="{F8FA1123-17BF-49EF-B284-9B7A489288F7}"/>
              </a:ext>
            </a:extLst>
          </p:cNvPr>
          <p:cNvSpPr txBox="1"/>
          <p:nvPr/>
        </p:nvSpPr>
        <p:spPr>
          <a:xfrm>
            <a:off x="9109561" y="1036800"/>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Suche</a:t>
            </a:r>
          </a:p>
        </p:txBody>
      </p:sp>
      <p:sp>
        <p:nvSpPr>
          <p:cNvPr id="17" name="Rechteck 16">
            <a:extLst>
              <a:ext uri="{FF2B5EF4-FFF2-40B4-BE49-F238E27FC236}">
                <a16:creationId xmlns:a16="http://schemas.microsoft.com/office/drawing/2014/main" id="{EECD7E85-8FF0-4187-9076-B38EF30F420C}"/>
              </a:ext>
            </a:extLst>
          </p:cNvPr>
          <p:cNvSpPr/>
          <p:nvPr/>
        </p:nvSpPr>
        <p:spPr>
          <a:xfrm>
            <a:off x="3332177" y="1400381"/>
            <a:ext cx="5621875" cy="523220"/>
          </a:xfrm>
          <a:prstGeom prst="rect">
            <a:avLst/>
          </a:prstGeom>
          <a:solidFill>
            <a:srgbClr val="F15542">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solidFill>
                <a:latin typeface="Helvetica" pitchFamily="2" charset="0"/>
              </a:rPr>
              <a:t>Hier findet ihr eine Übersicht der nächsten Konzerte. Bucht euch euer Ticket und unterstützt eure Künstler</a:t>
            </a:r>
          </a:p>
        </p:txBody>
      </p:sp>
      <p:sp>
        <p:nvSpPr>
          <p:cNvPr id="16" name="Rechteck 15">
            <a:extLst>
              <a:ext uri="{FF2B5EF4-FFF2-40B4-BE49-F238E27FC236}">
                <a16:creationId xmlns:a16="http://schemas.microsoft.com/office/drawing/2014/main" id="{4BE9815F-5223-49DE-9DA7-D1C89D45E4FF}"/>
              </a:ext>
            </a:extLst>
          </p:cNvPr>
          <p:cNvSpPr/>
          <p:nvPr/>
        </p:nvSpPr>
        <p:spPr>
          <a:xfrm>
            <a:off x="1002753" y="1348983"/>
            <a:ext cx="2221397" cy="5516002"/>
          </a:xfrm>
          <a:prstGeom prst="rect">
            <a:avLst/>
          </a:prstGeom>
          <a:solidFill>
            <a:srgbClr val="000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Rechteck 18">
            <a:extLst>
              <a:ext uri="{FF2B5EF4-FFF2-40B4-BE49-F238E27FC236}">
                <a16:creationId xmlns:a16="http://schemas.microsoft.com/office/drawing/2014/main" id="{E5F7715D-C4D6-48AE-B404-03ADA046F525}"/>
              </a:ext>
            </a:extLst>
          </p:cNvPr>
          <p:cNvSpPr/>
          <p:nvPr/>
        </p:nvSpPr>
        <p:spPr>
          <a:xfrm>
            <a:off x="4046670" y="3727844"/>
            <a:ext cx="4413719" cy="1236743"/>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0" name="Grafik 19">
            <a:extLst>
              <a:ext uri="{FF2B5EF4-FFF2-40B4-BE49-F238E27FC236}">
                <a16:creationId xmlns:a16="http://schemas.microsoft.com/office/drawing/2014/main" id="{3024B22A-4A99-4A0F-BB91-C55B58AB523E}"/>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4159279" y="3827894"/>
            <a:ext cx="969908" cy="969908"/>
          </a:xfrm>
          <a:prstGeom prst="rect">
            <a:avLst/>
          </a:prstGeom>
        </p:spPr>
      </p:pic>
      <p:sp>
        <p:nvSpPr>
          <p:cNvPr id="21" name="Textfeld 20">
            <a:extLst>
              <a:ext uri="{FF2B5EF4-FFF2-40B4-BE49-F238E27FC236}">
                <a16:creationId xmlns:a16="http://schemas.microsoft.com/office/drawing/2014/main" id="{F5CBEE5C-FA51-4E3A-9D42-5AE150FDB7E7}"/>
              </a:ext>
            </a:extLst>
          </p:cNvPr>
          <p:cNvSpPr txBox="1"/>
          <p:nvPr/>
        </p:nvSpPr>
        <p:spPr>
          <a:xfrm>
            <a:off x="5203552" y="3771077"/>
            <a:ext cx="1078050" cy="307777"/>
          </a:xfrm>
          <a:prstGeom prst="rect">
            <a:avLst/>
          </a:prstGeom>
          <a:noFill/>
        </p:spPr>
        <p:txBody>
          <a:bodyPr wrap="square" rtlCol="0">
            <a:spAutoFit/>
          </a:bodyPr>
          <a:lstStyle/>
          <a:p>
            <a:r>
              <a:rPr lang="de-DE" sz="1400" dirty="0">
                <a:latin typeface="Britannic Bold" panose="020B0903060703020204" pitchFamily="34" charset="0"/>
              </a:rPr>
              <a:t>Tim Turner</a:t>
            </a:r>
          </a:p>
        </p:txBody>
      </p:sp>
      <p:sp>
        <p:nvSpPr>
          <p:cNvPr id="22" name="Textfeld 21">
            <a:extLst>
              <a:ext uri="{FF2B5EF4-FFF2-40B4-BE49-F238E27FC236}">
                <a16:creationId xmlns:a16="http://schemas.microsoft.com/office/drawing/2014/main" id="{549A07B2-09B1-4A5B-B082-DAC9381B19C1}"/>
              </a:ext>
            </a:extLst>
          </p:cNvPr>
          <p:cNvSpPr txBox="1"/>
          <p:nvPr/>
        </p:nvSpPr>
        <p:spPr>
          <a:xfrm>
            <a:off x="5196989" y="4247669"/>
            <a:ext cx="910982" cy="246221"/>
          </a:xfrm>
          <a:prstGeom prst="rect">
            <a:avLst/>
          </a:prstGeom>
          <a:noFill/>
        </p:spPr>
        <p:txBody>
          <a:bodyPr wrap="square" rtlCol="0">
            <a:spAutoFit/>
          </a:bodyPr>
          <a:lstStyle/>
          <a:p>
            <a:r>
              <a:rPr lang="de-DE" sz="1000" dirty="0">
                <a:latin typeface="Bookman Old Style" panose="02050604050505020204" pitchFamily="18" charset="0"/>
              </a:rPr>
              <a:t>Pop &amp; Jazz</a:t>
            </a:r>
          </a:p>
        </p:txBody>
      </p:sp>
      <p:sp>
        <p:nvSpPr>
          <p:cNvPr id="23" name="Textfeld 22">
            <a:extLst>
              <a:ext uri="{FF2B5EF4-FFF2-40B4-BE49-F238E27FC236}">
                <a16:creationId xmlns:a16="http://schemas.microsoft.com/office/drawing/2014/main" id="{542166FA-3715-446D-BBAC-0A8D77FFE94D}"/>
              </a:ext>
            </a:extLst>
          </p:cNvPr>
          <p:cNvSpPr txBox="1"/>
          <p:nvPr/>
        </p:nvSpPr>
        <p:spPr>
          <a:xfrm>
            <a:off x="5196988" y="4034815"/>
            <a:ext cx="1027255" cy="246221"/>
          </a:xfrm>
          <a:prstGeom prst="rect">
            <a:avLst/>
          </a:prstGeom>
          <a:noFill/>
        </p:spPr>
        <p:txBody>
          <a:bodyPr wrap="square" rtlCol="0">
            <a:spAutoFit/>
          </a:bodyPr>
          <a:lstStyle/>
          <a:p>
            <a:r>
              <a:rPr lang="de-DE" sz="1000" dirty="0">
                <a:latin typeface="Bookman Old Style" panose="02050604050505020204" pitchFamily="18" charset="0"/>
              </a:rPr>
              <a:t>Solo-Musiker</a:t>
            </a:r>
          </a:p>
        </p:txBody>
      </p:sp>
      <p:sp>
        <p:nvSpPr>
          <p:cNvPr id="26" name="Rechteck 25">
            <a:extLst>
              <a:ext uri="{FF2B5EF4-FFF2-40B4-BE49-F238E27FC236}">
                <a16:creationId xmlns:a16="http://schemas.microsoft.com/office/drawing/2014/main" id="{BCA5EBD4-73FD-47BC-87CC-5665DFF51E56}"/>
              </a:ext>
            </a:extLst>
          </p:cNvPr>
          <p:cNvSpPr/>
          <p:nvPr/>
        </p:nvSpPr>
        <p:spPr>
          <a:xfrm>
            <a:off x="4063627" y="5170758"/>
            <a:ext cx="4396750" cy="1236743"/>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7" name="Grafik 26">
            <a:extLst>
              <a:ext uri="{FF2B5EF4-FFF2-40B4-BE49-F238E27FC236}">
                <a16:creationId xmlns:a16="http://schemas.microsoft.com/office/drawing/2014/main" id="{C8CCD68E-3061-4A1B-809A-3379A8097491}"/>
              </a:ext>
            </a:extLst>
          </p:cNvPr>
          <p:cNvPicPr>
            <a:picLocks noChangeAspect="1"/>
          </p:cNvPicPr>
          <p:nvPr/>
        </p:nvPicPr>
        <p:blipFill rotWithShape="1">
          <a:blip r:embed="rId14" cstate="screen">
            <a:extLst>
              <a:ext uri="{28A0092B-C50C-407E-A947-70E740481C1C}">
                <a14:useLocalDpi xmlns:a14="http://schemas.microsoft.com/office/drawing/2010/main"/>
              </a:ext>
            </a:extLst>
          </a:blip>
          <a:srcRect r="-79"/>
          <a:stretch/>
        </p:blipFill>
        <p:spPr>
          <a:xfrm>
            <a:off x="4166971" y="5306571"/>
            <a:ext cx="954524" cy="954524"/>
          </a:xfrm>
          <a:prstGeom prst="rect">
            <a:avLst/>
          </a:prstGeom>
        </p:spPr>
      </p:pic>
      <p:sp>
        <p:nvSpPr>
          <p:cNvPr id="28" name="Textfeld 27">
            <a:extLst>
              <a:ext uri="{FF2B5EF4-FFF2-40B4-BE49-F238E27FC236}">
                <a16:creationId xmlns:a16="http://schemas.microsoft.com/office/drawing/2014/main" id="{EE0FF4D2-5035-4588-879A-1B67C15327F7}"/>
              </a:ext>
            </a:extLst>
          </p:cNvPr>
          <p:cNvSpPr txBox="1"/>
          <p:nvPr/>
        </p:nvSpPr>
        <p:spPr>
          <a:xfrm>
            <a:off x="5194160" y="5252096"/>
            <a:ext cx="1107485" cy="307777"/>
          </a:xfrm>
          <a:prstGeom prst="rect">
            <a:avLst/>
          </a:prstGeom>
          <a:noFill/>
        </p:spPr>
        <p:txBody>
          <a:bodyPr wrap="square" rtlCol="0">
            <a:spAutoFit/>
          </a:bodyPr>
          <a:lstStyle/>
          <a:p>
            <a:r>
              <a:rPr lang="de-DE" sz="1400" dirty="0" err="1">
                <a:latin typeface="Britannic Bold" panose="020B0903060703020204" pitchFamily="34" charset="0"/>
              </a:rPr>
              <a:t>Marai</a:t>
            </a:r>
            <a:endParaRPr lang="de-DE" sz="1400" dirty="0">
              <a:latin typeface="Britannic Bold" panose="020B0903060703020204" pitchFamily="34" charset="0"/>
            </a:endParaRPr>
          </a:p>
        </p:txBody>
      </p:sp>
      <p:sp>
        <p:nvSpPr>
          <p:cNvPr id="31" name="Textfeld 30">
            <a:extLst>
              <a:ext uri="{FF2B5EF4-FFF2-40B4-BE49-F238E27FC236}">
                <a16:creationId xmlns:a16="http://schemas.microsoft.com/office/drawing/2014/main" id="{3FCA7D1E-1EFE-4CE7-8AE0-99EBA990BF8A}"/>
              </a:ext>
            </a:extLst>
          </p:cNvPr>
          <p:cNvSpPr txBox="1"/>
          <p:nvPr/>
        </p:nvSpPr>
        <p:spPr>
          <a:xfrm>
            <a:off x="5201976" y="5708301"/>
            <a:ext cx="1034881" cy="246221"/>
          </a:xfrm>
          <a:prstGeom prst="rect">
            <a:avLst/>
          </a:prstGeom>
          <a:noFill/>
        </p:spPr>
        <p:txBody>
          <a:bodyPr wrap="square" rtlCol="0">
            <a:spAutoFit/>
          </a:bodyPr>
          <a:lstStyle/>
          <a:p>
            <a:r>
              <a:rPr lang="de-DE" sz="1000">
                <a:latin typeface="Bookman Old Style" panose="02050604050505020204" pitchFamily="18" charset="0"/>
              </a:rPr>
              <a:t>Retro-Swing</a:t>
            </a:r>
          </a:p>
        </p:txBody>
      </p:sp>
      <p:sp>
        <p:nvSpPr>
          <p:cNvPr id="32" name="Textfeld 31">
            <a:extLst>
              <a:ext uri="{FF2B5EF4-FFF2-40B4-BE49-F238E27FC236}">
                <a16:creationId xmlns:a16="http://schemas.microsoft.com/office/drawing/2014/main" id="{F10E9D01-52C0-45C9-B0C4-3E9FED221272}"/>
              </a:ext>
            </a:extLst>
          </p:cNvPr>
          <p:cNvSpPr txBox="1"/>
          <p:nvPr/>
        </p:nvSpPr>
        <p:spPr>
          <a:xfrm>
            <a:off x="5201977" y="5510538"/>
            <a:ext cx="1034880" cy="246221"/>
          </a:xfrm>
          <a:prstGeom prst="rect">
            <a:avLst/>
          </a:prstGeom>
          <a:noFill/>
        </p:spPr>
        <p:txBody>
          <a:bodyPr wrap="square" rtlCol="0">
            <a:spAutoFit/>
          </a:bodyPr>
          <a:lstStyle/>
          <a:p>
            <a:r>
              <a:rPr lang="de-DE" sz="1000" dirty="0">
                <a:latin typeface="Bookman Old Style" panose="02050604050505020204" pitchFamily="18" charset="0"/>
              </a:rPr>
              <a:t>Solo-Musiker</a:t>
            </a:r>
          </a:p>
        </p:txBody>
      </p:sp>
      <p:sp>
        <p:nvSpPr>
          <p:cNvPr id="35" name="Rechteck 34">
            <a:extLst>
              <a:ext uri="{FF2B5EF4-FFF2-40B4-BE49-F238E27FC236}">
                <a16:creationId xmlns:a16="http://schemas.microsoft.com/office/drawing/2014/main" id="{4926E984-F7ED-4E58-BEB1-3D48C6618467}"/>
              </a:ext>
            </a:extLst>
          </p:cNvPr>
          <p:cNvSpPr/>
          <p:nvPr/>
        </p:nvSpPr>
        <p:spPr>
          <a:xfrm>
            <a:off x="4046670" y="2288557"/>
            <a:ext cx="4413722" cy="1236743"/>
          </a:xfrm>
          <a:prstGeom prst="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36" name="Grafik 35">
            <a:extLst>
              <a:ext uri="{FF2B5EF4-FFF2-40B4-BE49-F238E27FC236}">
                <a16:creationId xmlns:a16="http://schemas.microsoft.com/office/drawing/2014/main" id="{F7ACEA42-E142-4B83-9DC5-48EBD0D04C92}"/>
              </a:ext>
            </a:extLst>
          </p:cNvPr>
          <p:cNvPicPr>
            <a:picLocks noChangeAspect="1"/>
          </p:cNvPicPr>
          <p:nvPr/>
        </p:nvPicPr>
        <p:blipFill rotWithShape="1">
          <a:blip r:embed="rId15" cstate="screen">
            <a:extLst>
              <a:ext uri="{28A0092B-C50C-407E-A947-70E740481C1C}">
                <a14:useLocalDpi xmlns:a14="http://schemas.microsoft.com/office/drawing/2010/main"/>
              </a:ext>
            </a:extLst>
          </a:blip>
          <a:srcRect b="-2099"/>
          <a:stretch/>
        </p:blipFill>
        <p:spPr>
          <a:xfrm>
            <a:off x="4201071" y="2411588"/>
            <a:ext cx="978035" cy="978035"/>
          </a:xfrm>
          <a:prstGeom prst="rect">
            <a:avLst/>
          </a:prstGeom>
        </p:spPr>
      </p:pic>
      <p:sp>
        <p:nvSpPr>
          <p:cNvPr id="37" name="Textfeld 36">
            <a:extLst>
              <a:ext uri="{FF2B5EF4-FFF2-40B4-BE49-F238E27FC236}">
                <a16:creationId xmlns:a16="http://schemas.microsoft.com/office/drawing/2014/main" id="{549AE60D-8798-478D-BF68-A9CB9D283FAF}"/>
              </a:ext>
            </a:extLst>
          </p:cNvPr>
          <p:cNvSpPr txBox="1"/>
          <p:nvPr/>
        </p:nvSpPr>
        <p:spPr>
          <a:xfrm>
            <a:off x="5224980" y="2390647"/>
            <a:ext cx="1078050" cy="307777"/>
          </a:xfrm>
          <a:prstGeom prst="rect">
            <a:avLst/>
          </a:prstGeom>
          <a:noFill/>
        </p:spPr>
        <p:txBody>
          <a:bodyPr wrap="square" rtlCol="0">
            <a:spAutoFit/>
          </a:bodyPr>
          <a:lstStyle/>
          <a:p>
            <a:r>
              <a:rPr lang="de-DE" sz="1400">
                <a:latin typeface="Britannic Bold" panose="020B0903060703020204" pitchFamily="34" charset="0"/>
              </a:rPr>
              <a:t>Tarik</a:t>
            </a:r>
          </a:p>
        </p:txBody>
      </p:sp>
      <p:sp>
        <p:nvSpPr>
          <p:cNvPr id="38" name="Textfeld 37">
            <a:extLst>
              <a:ext uri="{FF2B5EF4-FFF2-40B4-BE49-F238E27FC236}">
                <a16:creationId xmlns:a16="http://schemas.microsoft.com/office/drawing/2014/main" id="{51ADF0D6-AEE0-4114-999A-E06CEDD2BD04}"/>
              </a:ext>
            </a:extLst>
          </p:cNvPr>
          <p:cNvSpPr txBox="1"/>
          <p:nvPr/>
        </p:nvSpPr>
        <p:spPr>
          <a:xfrm>
            <a:off x="5218417" y="2867239"/>
            <a:ext cx="910982" cy="246221"/>
          </a:xfrm>
          <a:prstGeom prst="rect">
            <a:avLst/>
          </a:prstGeom>
          <a:noFill/>
        </p:spPr>
        <p:txBody>
          <a:bodyPr wrap="square" rtlCol="0">
            <a:spAutoFit/>
          </a:bodyPr>
          <a:lstStyle/>
          <a:p>
            <a:r>
              <a:rPr lang="de-DE" sz="1000">
                <a:latin typeface="Bookman Old Style" panose="02050604050505020204" pitchFamily="18" charset="0"/>
              </a:rPr>
              <a:t>Comedy</a:t>
            </a:r>
          </a:p>
        </p:txBody>
      </p:sp>
      <p:sp>
        <p:nvSpPr>
          <p:cNvPr id="39" name="Textfeld 38">
            <a:extLst>
              <a:ext uri="{FF2B5EF4-FFF2-40B4-BE49-F238E27FC236}">
                <a16:creationId xmlns:a16="http://schemas.microsoft.com/office/drawing/2014/main" id="{1091A5C0-7E55-4F3F-9762-2BED789B3297}"/>
              </a:ext>
            </a:extLst>
          </p:cNvPr>
          <p:cNvSpPr txBox="1"/>
          <p:nvPr/>
        </p:nvSpPr>
        <p:spPr>
          <a:xfrm>
            <a:off x="5218417" y="2654385"/>
            <a:ext cx="1091176" cy="246221"/>
          </a:xfrm>
          <a:prstGeom prst="rect">
            <a:avLst/>
          </a:prstGeom>
          <a:noFill/>
        </p:spPr>
        <p:txBody>
          <a:bodyPr wrap="square" rtlCol="0">
            <a:spAutoFit/>
          </a:bodyPr>
          <a:lstStyle/>
          <a:p>
            <a:r>
              <a:rPr lang="de-DE" sz="1000">
                <a:latin typeface="Bookman Old Style" panose="02050604050505020204" pitchFamily="18" charset="0"/>
              </a:rPr>
              <a:t>Poetry Slamer</a:t>
            </a:r>
          </a:p>
        </p:txBody>
      </p:sp>
      <p:sp>
        <p:nvSpPr>
          <p:cNvPr id="40" name="Rechteck 39">
            <a:extLst>
              <a:ext uri="{FF2B5EF4-FFF2-40B4-BE49-F238E27FC236}">
                <a16:creationId xmlns:a16="http://schemas.microsoft.com/office/drawing/2014/main" id="{5E805AB8-B4CD-440C-9D90-14297C472F7F}"/>
              </a:ext>
            </a:extLst>
          </p:cNvPr>
          <p:cNvSpPr/>
          <p:nvPr/>
        </p:nvSpPr>
        <p:spPr>
          <a:xfrm>
            <a:off x="6803253" y="2419414"/>
            <a:ext cx="1520745" cy="595001"/>
          </a:xfrm>
          <a:prstGeom prst="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b="1" dirty="0">
                <a:solidFill>
                  <a:schemeClr val="tx1">
                    <a:lumMod val="95000"/>
                    <a:lumOff val="5000"/>
                  </a:schemeClr>
                </a:solidFill>
                <a:latin typeface="Bookman Old Style"/>
              </a:rPr>
              <a:t>Konzert</a:t>
            </a:r>
            <a:br>
              <a:rPr lang="de-DE" sz="800" b="1" dirty="0">
                <a:latin typeface="Bookman Old Style" panose="02050604050505020204" pitchFamily="18" charset="0"/>
              </a:rPr>
            </a:br>
            <a:r>
              <a:rPr lang="de-DE" sz="800" b="1" dirty="0">
                <a:solidFill>
                  <a:schemeClr val="tx1">
                    <a:lumMod val="95000"/>
                    <a:lumOff val="5000"/>
                  </a:schemeClr>
                </a:solidFill>
                <a:latin typeface="Bookman Old Style"/>
              </a:rPr>
              <a:t>28.03.20</a:t>
            </a:r>
            <a:endParaRPr lang="de-DE" sz="800" dirty="0">
              <a:solidFill>
                <a:schemeClr val="tx1">
                  <a:lumMod val="95000"/>
                  <a:lumOff val="5000"/>
                </a:schemeClr>
              </a:solidFill>
              <a:latin typeface="Bookman Old Style"/>
            </a:endParaRPr>
          </a:p>
          <a:p>
            <a:pPr algn="ctr"/>
            <a:r>
              <a:rPr lang="de-DE" sz="800" b="1" dirty="0">
                <a:solidFill>
                  <a:schemeClr val="tx1">
                    <a:lumMod val="95000"/>
                    <a:lumOff val="5000"/>
                  </a:schemeClr>
                </a:solidFill>
                <a:latin typeface="Bookman Old Style"/>
              </a:rPr>
              <a:t>19 Uhr</a:t>
            </a:r>
          </a:p>
          <a:p>
            <a:pPr algn="ctr"/>
            <a:r>
              <a:rPr lang="de-DE" sz="800" b="1" dirty="0">
                <a:solidFill>
                  <a:schemeClr val="tx1">
                    <a:lumMod val="95000"/>
                    <a:lumOff val="5000"/>
                  </a:schemeClr>
                </a:solidFill>
                <a:latin typeface="Bookman Old Style"/>
              </a:rPr>
              <a:t>8€</a:t>
            </a:r>
          </a:p>
        </p:txBody>
      </p:sp>
      <p:sp>
        <p:nvSpPr>
          <p:cNvPr id="47" name="Rechteck: diagonal liegende Ecken abgeschnitten 46">
            <a:extLst>
              <a:ext uri="{FF2B5EF4-FFF2-40B4-BE49-F238E27FC236}">
                <a16:creationId xmlns:a16="http://schemas.microsoft.com/office/drawing/2014/main" id="{74042F7C-F095-4DFC-BF92-AE0E6387B0F7}"/>
              </a:ext>
            </a:extLst>
          </p:cNvPr>
          <p:cNvSpPr/>
          <p:nvPr/>
        </p:nvSpPr>
        <p:spPr>
          <a:xfrm>
            <a:off x="6186052" y="3086868"/>
            <a:ext cx="2139994" cy="369034"/>
          </a:xfrm>
          <a:prstGeom prst="snip2DiagRect">
            <a:avLst/>
          </a:prstGeom>
          <a:solidFill>
            <a:srgbClr val="C5E0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50" dirty="0">
                <a:solidFill>
                  <a:schemeClr val="tx1"/>
                </a:solidFill>
                <a:latin typeface="Bookman Old Style" panose="02050604050505020204" pitchFamily="18" charset="0"/>
              </a:rPr>
              <a:t>Unterstütze Tarik</a:t>
            </a:r>
          </a:p>
          <a:p>
            <a:r>
              <a:rPr lang="de-DE" sz="1050" dirty="0">
                <a:solidFill>
                  <a:schemeClr val="tx1"/>
                </a:solidFill>
                <a:latin typeface="Bookman Old Style" panose="02050604050505020204" pitchFamily="18" charset="0"/>
              </a:rPr>
              <a:t>- sicher dir hier dein Ticket</a:t>
            </a:r>
          </a:p>
        </p:txBody>
      </p:sp>
      <p:pic>
        <p:nvPicPr>
          <p:cNvPr id="52" name="Grafik 51">
            <a:extLst>
              <a:ext uri="{FF2B5EF4-FFF2-40B4-BE49-F238E27FC236}">
                <a16:creationId xmlns:a16="http://schemas.microsoft.com/office/drawing/2014/main" id="{DB634FF4-B5E6-45AE-9E01-83135A1ECD1E}"/>
              </a:ext>
            </a:extLst>
          </p:cNvPr>
          <p:cNvPicPr>
            <a:picLocks noChangeAspect="1"/>
          </p:cNvPicPr>
          <p:nvPr/>
        </p:nvPicPr>
        <p:blipFill rotWithShape="1">
          <a:blip r:embed="rId16" cstate="screen">
            <a:extLst>
              <a:ext uri="{28A0092B-C50C-407E-A947-70E740481C1C}">
                <a14:useLocalDpi xmlns:a14="http://schemas.microsoft.com/office/drawing/2010/main"/>
              </a:ext>
            </a:extLst>
          </a:blip>
          <a:srcRect b="4674"/>
          <a:stretch/>
        </p:blipFill>
        <p:spPr>
          <a:xfrm>
            <a:off x="1048549" y="2864968"/>
            <a:ext cx="2094686" cy="2777132"/>
          </a:xfrm>
          <a:prstGeom prst="rect">
            <a:avLst/>
          </a:prstGeom>
        </p:spPr>
      </p:pic>
      <p:pic>
        <p:nvPicPr>
          <p:cNvPr id="54" name="Grafik 53">
            <a:extLst>
              <a:ext uri="{FF2B5EF4-FFF2-40B4-BE49-F238E27FC236}">
                <a16:creationId xmlns:a16="http://schemas.microsoft.com/office/drawing/2014/main" id="{EE84577D-2033-4DC0-815A-1869034531BD}"/>
              </a:ext>
            </a:extLst>
          </p:cNvPr>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1048549" y="2240015"/>
            <a:ext cx="2082907" cy="539778"/>
          </a:xfrm>
          <a:prstGeom prst="rect">
            <a:avLst/>
          </a:prstGeom>
        </p:spPr>
      </p:pic>
      <p:sp>
        <p:nvSpPr>
          <p:cNvPr id="55" name="Textfeld 54">
            <a:extLst>
              <a:ext uri="{FF2B5EF4-FFF2-40B4-BE49-F238E27FC236}">
                <a16:creationId xmlns:a16="http://schemas.microsoft.com/office/drawing/2014/main" id="{D630C6A1-8C06-4D03-9B41-1494F45E9128}"/>
              </a:ext>
            </a:extLst>
          </p:cNvPr>
          <p:cNvSpPr txBox="1"/>
          <p:nvPr/>
        </p:nvSpPr>
        <p:spPr>
          <a:xfrm>
            <a:off x="1140533" y="2411084"/>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Konzert suchen …</a:t>
            </a:r>
          </a:p>
        </p:txBody>
      </p:sp>
      <p:sp>
        <p:nvSpPr>
          <p:cNvPr id="56" name="Textfeld 55">
            <a:extLst>
              <a:ext uri="{FF2B5EF4-FFF2-40B4-BE49-F238E27FC236}">
                <a16:creationId xmlns:a16="http://schemas.microsoft.com/office/drawing/2014/main" id="{9B31883D-B13E-4991-8F68-3D3E1DA09815}"/>
              </a:ext>
            </a:extLst>
          </p:cNvPr>
          <p:cNvSpPr txBox="1"/>
          <p:nvPr/>
        </p:nvSpPr>
        <p:spPr>
          <a:xfrm>
            <a:off x="1351777" y="2913434"/>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Black</a:t>
            </a:r>
          </a:p>
        </p:txBody>
      </p:sp>
      <p:sp>
        <p:nvSpPr>
          <p:cNvPr id="57" name="Textfeld 56">
            <a:extLst>
              <a:ext uri="{FF2B5EF4-FFF2-40B4-BE49-F238E27FC236}">
                <a16:creationId xmlns:a16="http://schemas.microsoft.com/office/drawing/2014/main" id="{7726A89A-9C93-439D-91A2-6DF400D6B0C9}"/>
              </a:ext>
            </a:extLst>
          </p:cNvPr>
          <p:cNvSpPr txBox="1"/>
          <p:nvPr/>
        </p:nvSpPr>
        <p:spPr>
          <a:xfrm>
            <a:off x="1374150" y="3319079"/>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Blues</a:t>
            </a:r>
          </a:p>
        </p:txBody>
      </p:sp>
      <p:sp>
        <p:nvSpPr>
          <p:cNvPr id="58" name="Textfeld 57">
            <a:extLst>
              <a:ext uri="{FF2B5EF4-FFF2-40B4-BE49-F238E27FC236}">
                <a16:creationId xmlns:a16="http://schemas.microsoft.com/office/drawing/2014/main" id="{9DB3A7BF-5CA8-4BF6-9B5A-083899C31DB4}"/>
              </a:ext>
            </a:extLst>
          </p:cNvPr>
          <p:cNvSpPr txBox="1"/>
          <p:nvPr/>
        </p:nvSpPr>
        <p:spPr>
          <a:xfrm>
            <a:off x="1353621" y="4097914"/>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Comedy</a:t>
            </a:r>
          </a:p>
        </p:txBody>
      </p:sp>
      <p:sp>
        <p:nvSpPr>
          <p:cNvPr id="59" name="Textfeld 58">
            <a:extLst>
              <a:ext uri="{FF2B5EF4-FFF2-40B4-BE49-F238E27FC236}">
                <a16:creationId xmlns:a16="http://schemas.microsoft.com/office/drawing/2014/main" id="{CA9EBBE2-79ED-42F7-A157-A96B1AA4AE1D}"/>
              </a:ext>
            </a:extLst>
          </p:cNvPr>
          <p:cNvSpPr txBox="1"/>
          <p:nvPr/>
        </p:nvSpPr>
        <p:spPr>
          <a:xfrm>
            <a:off x="1351776" y="4495018"/>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Hiphop</a:t>
            </a:r>
          </a:p>
        </p:txBody>
      </p:sp>
      <p:sp>
        <p:nvSpPr>
          <p:cNvPr id="60" name="Textfeld 59">
            <a:extLst>
              <a:ext uri="{FF2B5EF4-FFF2-40B4-BE49-F238E27FC236}">
                <a16:creationId xmlns:a16="http://schemas.microsoft.com/office/drawing/2014/main" id="{4ED4C2C9-6E1A-429C-BAC5-F50B19ED3723}"/>
              </a:ext>
            </a:extLst>
          </p:cNvPr>
          <p:cNvSpPr txBox="1"/>
          <p:nvPr/>
        </p:nvSpPr>
        <p:spPr>
          <a:xfrm>
            <a:off x="1351775" y="4870710"/>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Jazz</a:t>
            </a:r>
          </a:p>
        </p:txBody>
      </p:sp>
      <p:sp>
        <p:nvSpPr>
          <p:cNvPr id="61" name="Textfeld 60">
            <a:extLst>
              <a:ext uri="{FF2B5EF4-FFF2-40B4-BE49-F238E27FC236}">
                <a16:creationId xmlns:a16="http://schemas.microsoft.com/office/drawing/2014/main" id="{2B1D9DA4-514E-4A00-8EA2-EF8C45A638FD}"/>
              </a:ext>
            </a:extLst>
          </p:cNvPr>
          <p:cNvSpPr txBox="1"/>
          <p:nvPr/>
        </p:nvSpPr>
        <p:spPr>
          <a:xfrm>
            <a:off x="1351774" y="5258885"/>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Poetry Slam</a:t>
            </a:r>
          </a:p>
        </p:txBody>
      </p:sp>
      <p:sp>
        <p:nvSpPr>
          <p:cNvPr id="62" name="Textfeld 61">
            <a:extLst>
              <a:ext uri="{FF2B5EF4-FFF2-40B4-BE49-F238E27FC236}">
                <a16:creationId xmlns:a16="http://schemas.microsoft.com/office/drawing/2014/main" id="{11442083-4060-4961-9B04-2CDAE504FF12}"/>
              </a:ext>
            </a:extLst>
          </p:cNvPr>
          <p:cNvSpPr txBox="1"/>
          <p:nvPr/>
        </p:nvSpPr>
        <p:spPr>
          <a:xfrm>
            <a:off x="1343191" y="3694394"/>
            <a:ext cx="1503705"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Contest</a:t>
            </a:r>
          </a:p>
        </p:txBody>
      </p:sp>
      <p:sp>
        <p:nvSpPr>
          <p:cNvPr id="65" name="Textfeld 64">
            <a:extLst>
              <a:ext uri="{FF2B5EF4-FFF2-40B4-BE49-F238E27FC236}">
                <a16:creationId xmlns:a16="http://schemas.microsoft.com/office/drawing/2014/main" id="{A818B0D5-FDA6-4124-84C7-D4A6D6AAAC45}"/>
              </a:ext>
            </a:extLst>
          </p:cNvPr>
          <p:cNvSpPr txBox="1"/>
          <p:nvPr/>
        </p:nvSpPr>
        <p:spPr>
          <a:xfrm>
            <a:off x="9257734" y="2255766"/>
            <a:ext cx="1769392" cy="4401205"/>
          </a:xfrm>
          <a:prstGeom prst="rect">
            <a:avLst/>
          </a:prstGeom>
          <a:solidFill>
            <a:schemeClr val="accent6">
              <a:lumMod val="20000"/>
              <a:lumOff val="80000"/>
            </a:schemeClr>
          </a:solidFill>
        </p:spPr>
        <p:txBody>
          <a:bodyPr wrap="square" rtlCol="0">
            <a:spAutoFit/>
          </a:bodyPr>
          <a:lstStyle/>
          <a:p>
            <a:pPr algn="ctr"/>
            <a:r>
              <a:rPr lang="de-DE" sz="2000" dirty="0">
                <a:solidFill>
                  <a:srgbClr val="E2F0D9"/>
                </a:solidFill>
              </a:rPr>
              <a:t>W</a:t>
            </a:r>
          </a:p>
          <a:p>
            <a:pPr algn="ctr"/>
            <a:endParaRPr lang="de-DE" sz="2000" dirty="0">
              <a:solidFill>
                <a:srgbClr val="E2F0D9"/>
              </a:solidFill>
            </a:endParaRPr>
          </a:p>
          <a:p>
            <a:pPr algn="ctr"/>
            <a:r>
              <a:rPr lang="de-DE" sz="2000" dirty="0">
                <a:solidFill>
                  <a:srgbClr val="E2F0D9"/>
                </a:solidFill>
              </a:rPr>
              <a:t>E</a:t>
            </a:r>
          </a:p>
          <a:p>
            <a:pPr algn="ctr"/>
            <a:endParaRPr lang="de-DE" sz="2000" dirty="0">
              <a:solidFill>
                <a:srgbClr val="E2F0D9"/>
              </a:solidFill>
            </a:endParaRPr>
          </a:p>
          <a:p>
            <a:pPr algn="ctr"/>
            <a:r>
              <a:rPr lang="de-DE" sz="2000" dirty="0">
                <a:solidFill>
                  <a:srgbClr val="E2F0D9"/>
                </a:solidFill>
              </a:rPr>
              <a:t>R</a:t>
            </a:r>
          </a:p>
          <a:p>
            <a:pPr algn="ctr"/>
            <a:endParaRPr lang="de-DE" sz="2000" dirty="0">
              <a:solidFill>
                <a:srgbClr val="E2F0D9"/>
              </a:solidFill>
            </a:endParaRPr>
          </a:p>
          <a:p>
            <a:pPr algn="ctr"/>
            <a:r>
              <a:rPr lang="de-DE" sz="2000" dirty="0">
                <a:solidFill>
                  <a:srgbClr val="E2F0D9"/>
                </a:solidFill>
              </a:rPr>
              <a:t>B</a:t>
            </a:r>
          </a:p>
          <a:p>
            <a:pPr algn="ctr"/>
            <a:endParaRPr lang="de-DE" sz="2000" dirty="0">
              <a:solidFill>
                <a:srgbClr val="E2F0D9"/>
              </a:solidFill>
            </a:endParaRPr>
          </a:p>
          <a:p>
            <a:pPr algn="ctr"/>
            <a:r>
              <a:rPr lang="de-DE" sz="2000" dirty="0">
                <a:solidFill>
                  <a:srgbClr val="E2F0D9"/>
                </a:solidFill>
              </a:rPr>
              <a:t>U</a:t>
            </a:r>
          </a:p>
          <a:p>
            <a:pPr algn="ctr"/>
            <a:endParaRPr lang="de-DE" sz="2000" dirty="0">
              <a:solidFill>
                <a:srgbClr val="E2F0D9"/>
              </a:solidFill>
            </a:endParaRPr>
          </a:p>
          <a:p>
            <a:pPr algn="ctr"/>
            <a:r>
              <a:rPr lang="de-DE" sz="2000" dirty="0">
                <a:solidFill>
                  <a:srgbClr val="E2F0D9"/>
                </a:solidFill>
              </a:rPr>
              <a:t>N</a:t>
            </a:r>
          </a:p>
          <a:p>
            <a:pPr algn="ctr"/>
            <a:endParaRPr lang="de-DE" sz="2000" dirty="0">
              <a:solidFill>
                <a:srgbClr val="E2F0D9"/>
              </a:solidFill>
            </a:endParaRPr>
          </a:p>
          <a:p>
            <a:pPr algn="ctr"/>
            <a:r>
              <a:rPr lang="de-DE" sz="2000" dirty="0">
                <a:solidFill>
                  <a:srgbClr val="E2F0D9"/>
                </a:solidFill>
              </a:rPr>
              <a:t>G</a:t>
            </a:r>
          </a:p>
          <a:p>
            <a:pPr algn="ctr"/>
            <a:endParaRPr lang="de-DE" sz="2000" dirty="0"/>
          </a:p>
        </p:txBody>
      </p:sp>
      <p:sp>
        <p:nvSpPr>
          <p:cNvPr id="67" name="Rechteck 66">
            <a:extLst>
              <a:ext uri="{FF2B5EF4-FFF2-40B4-BE49-F238E27FC236}">
                <a16:creationId xmlns:a16="http://schemas.microsoft.com/office/drawing/2014/main" id="{EA1E797D-62DD-4D8B-BCD1-B6275FD46558}"/>
              </a:ext>
            </a:extLst>
          </p:cNvPr>
          <p:cNvSpPr/>
          <p:nvPr/>
        </p:nvSpPr>
        <p:spPr>
          <a:xfrm>
            <a:off x="1059027" y="1407208"/>
            <a:ext cx="2072307" cy="719014"/>
          </a:xfrm>
          <a:prstGeom prst="rect">
            <a:avLst/>
          </a:prstGeom>
          <a:solidFill>
            <a:srgbClr val="F1554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latin typeface="Britannic Bold" panose="020B0903060703020204" pitchFamily="34" charset="0"/>
                <a:cs typeface="Helvetica" panose="020B0604020202020204" pitchFamily="34" charset="0"/>
              </a:rPr>
              <a:t>Jetzt </a:t>
            </a:r>
            <a:r>
              <a:rPr lang="de-DE" sz="2000" b="1" u="sng" dirty="0">
                <a:latin typeface="Britannic Bold" panose="020B0903060703020204" pitchFamily="34" charset="0"/>
                <a:cs typeface="Helvetica" panose="020B0604020202020204" pitchFamily="34" charset="0"/>
              </a:rPr>
              <a:t>hier</a:t>
            </a:r>
            <a:r>
              <a:rPr lang="de-DE" sz="2000" dirty="0">
                <a:latin typeface="Britannic Bold" panose="020B0903060703020204" pitchFamily="34" charset="0"/>
                <a:cs typeface="Helvetica" panose="020B0604020202020204" pitchFamily="34" charset="0"/>
              </a:rPr>
              <a:t> Dein Konzert planen!</a:t>
            </a:r>
          </a:p>
        </p:txBody>
      </p:sp>
      <p:cxnSp>
        <p:nvCxnSpPr>
          <p:cNvPr id="70" name="Gerader Verbinder 69">
            <a:extLst>
              <a:ext uri="{FF2B5EF4-FFF2-40B4-BE49-F238E27FC236}">
                <a16:creationId xmlns:a16="http://schemas.microsoft.com/office/drawing/2014/main" id="{CCFA74CF-588C-4213-9806-626E3F414701}"/>
              </a:ext>
            </a:extLst>
          </p:cNvPr>
          <p:cNvCxnSpPr>
            <a:cxnSpLocks/>
          </p:cNvCxnSpPr>
          <p:nvPr/>
        </p:nvCxnSpPr>
        <p:spPr>
          <a:xfrm>
            <a:off x="3332177" y="1923601"/>
            <a:ext cx="16963" cy="45130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AF2FA96F-8C67-40ED-9288-A947FB5C1893}"/>
              </a:ext>
            </a:extLst>
          </p:cNvPr>
          <p:cNvCxnSpPr>
            <a:cxnSpLocks/>
          </p:cNvCxnSpPr>
          <p:nvPr/>
        </p:nvCxnSpPr>
        <p:spPr>
          <a:xfrm>
            <a:off x="8954052" y="1923601"/>
            <a:ext cx="0" cy="45130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Gerader Verbinder 77">
            <a:extLst>
              <a:ext uri="{FF2B5EF4-FFF2-40B4-BE49-F238E27FC236}">
                <a16:creationId xmlns:a16="http://schemas.microsoft.com/office/drawing/2014/main" id="{F5B1B164-5114-4497-81C7-53CEAD8C4CB2}"/>
              </a:ext>
            </a:extLst>
          </p:cNvPr>
          <p:cNvCxnSpPr>
            <a:cxnSpLocks/>
          </p:cNvCxnSpPr>
          <p:nvPr/>
        </p:nvCxnSpPr>
        <p:spPr>
          <a:xfrm flipV="1">
            <a:off x="976126" y="1341999"/>
            <a:ext cx="10203126" cy="69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2" name="Rechteck 81">
            <a:extLst>
              <a:ext uri="{FF2B5EF4-FFF2-40B4-BE49-F238E27FC236}">
                <a16:creationId xmlns:a16="http://schemas.microsoft.com/office/drawing/2014/main" id="{7F4FAF81-92B7-421A-82B6-78E0831DA35C}"/>
              </a:ext>
            </a:extLst>
          </p:cNvPr>
          <p:cNvSpPr/>
          <p:nvPr/>
        </p:nvSpPr>
        <p:spPr>
          <a:xfrm>
            <a:off x="6803253" y="3855134"/>
            <a:ext cx="1520745" cy="595001"/>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b="1" dirty="0">
                <a:solidFill>
                  <a:schemeClr val="tx1">
                    <a:lumMod val="95000"/>
                    <a:lumOff val="5000"/>
                  </a:schemeClr>
                </a:solidFill>
                <a:latin typeface="Bookman Old Style"/>
              </a:rPr>
              <a:t>Konzert</a:t>
            </a:r>
            <a:br>
              <a:rPr lang="de-DE" sz="800" b="1" dirty="0">
                <a:latin typeface="Bookman Old Style" panose="02050604050505020204" pitchFamily="18" charset="0"/>
              </a:rPr>
            </a:br>
            <a:r>
              <a:rPr lang="de-DE" sz="800" b="1" dirty="0">
                <a:solidFill>
                  <a:schemeClr val="tx1">
                    <a:lumMod val="95000"/>
                    <a:lumOff val="5000"/>
                  </a:schemeClr>
                </a:solidFill>
                <a:latin typeface="Bookman Old Style"/>
              </a:rPr>
              <a:t>28.03.20</a:t>
            </a:r>
            <a:endParaRPr lang="de-DE" sz="800" dirty="0">
              <a:solidFill>
                <a:schemeClr val="tx1">
                  <a:lumMod val="95000"/>
                  <a:lumOff val="5000"/>
                </a:schemeClr>
              </a:solidFill>
              <a:latin typeface="Bookman Old Style"/>
            </a:endParaRPr>
          </a:p>
          <a:p>
            <a:pPr algn="ctr"/>
            <a:r>
              <a:rPr lang="de-DE" sz="800" b="1" dirty="0">
                <a:solidFill>
                  <a:schemeClr val="tx1">
                    <a:lumMod val="95000"/>
                    <a:lumOff val="5000"/>
                  </a:schemeClr>
                </a:solidFill>
                <a:latin typeface="Bookman Old Style"/>
              </a:rPr>
              <a:t>18 Uhr</a:t>
            </a:r>
          </a:p>
          <a:p>
            <a:pPr algn="ctr"/>
            <a:r>
              <a:rPr lang="de-DE" sz="800" b="1" dirty="0">
                <a:solidFill>
                  <a:schemeClr val="tx1">
                    <a:lumMod val="95000"/>
                    <a:lumOff val="5000"/>
                  </a:schemeClr>
                </a:solidFill>
                <a:latin typeface="Bookman Old Style"/>
              </a:rPr>
              <a:t>15€</a:t>
            </a:r>
          </a:p>
        </p:txBody>
      </p:sp>
      <p:sp>
        <p:nvSpPr>
          <p:cNvPr id="83" name="Rechteck: diagonal liegende Ecken abgeschnitten 82">
            <a:extLst>
              <a:ext uri="{FF2B5EF4-FFF2-40B4-BE49-F238E27FC236}">
                <a16:creationId xmlns:a16="http://schemas.microsoft.com/office/drawing/2014/main" id="{6527C160-9CD8-4E3F-ADA9-E25387465AAC}"/>
              </a:ext>
            </a:extLst>
          </p:cNvPr>
          <p:cNvSpPr/>
          <p:nvPr/>
        </p:nvSpPr>
        <p:spPr>
          <a:xfrm>
            <a:off x="6156824" y="4521242"/>
            <a:ext cx="2139994" cy="369034"/>
          </a:xfrm>
          <a:prstGeom prst="snip2Diag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50" dirty="0">
                <a:solidFill>
                  <a:schemeClr val="tx1"/>
                </a:solidFill>
                <a:latin typeface="Bookman Old Style" panose="02050604050505020204" pitchFamily="18" charset="0"/>
              </a:rPr>
              <a:t>Unterstütze Tim</a:t>
            </a:r>
          </a:p>
          <a:p>
            <a:r>
              <a:rPr lang="de-DE" sz="1050" dirty="0">
                <a:solidFill>
                  <a:schemeClr val="tx1"/>
                </a:solidFill>
                <a:latin typeface="Bookman Old Style" panose="02050604050505020204" pitchFamily="18" charset="0"/>
              </a:rPr>
              <a:t>- sicher dir hier dein Ticket</a:t>
            </a:r>
          </a:p>
        </p:txBody>
      </p:sp>
      <p:sp>
        <p:nvSpPr>
          <p:cNvPr id="84" name="Rechteck 83">
            <a:extLst>
              <a:ext uri="{FF2B5EF4-FFF2-40B4-BE49-F238E27FC236}">
                <a16:creationId xmlns:a16="http://schemas.microsoft.com/office/drawing/2014/main" id="{8E8F6B23-E3E2-4492-8FDB-2C9741A4FA62}"/>
              </a:ext>
            </a:extLst>
          </p:cNvPr>
          <p:cNvSpPr/>
          <p:nvPr/>
        </p:nvSpPr>
        <p:spPr>
          <a:xfrm>
            <a:off x="6803253" y="5255576"/>
            <a:ext cx="1520745" cy="595001"/>
          </a:xfrm>
          <a:prstGeom prst="rect">
            <a:avLst/>
          </a:prstGeom>
          <a:solidFill>
            <a:srgbClr val="FF95F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b="1" dirty="0">
                <a:solidFill>
                  <a:schemeClr val="tx1">
                    <a:lumMod val="95000"/>
                    <a:lumOff val="5000"/>
                  </a:schemeClr>
                </a:solidFill>
                <a:latin typeface="Bookman Old Style" panose="02050604050505020204" pitchFamily="18" charset="0"/>
              </a:rPr>
              <a:t>Konzert</a:t>
            </a:r>
            <a:br>
              <a:rPr lang="de-DE" sz="800" b="1" dirty="0">
                <a:solidFill>
                  <a:schemeClr val="tx1">
                    <a:lumMod val="95000"/>
                    <a:lumOff val="5000"/>
                  </a:schemeClr>
                </a:solidFill>
                <a:latin typeface="Bookman Old Style" panose="02050604050505020204" pitchFamily="18" charset="0"/>
              </a:rPr>
            </a:br>
            <a:r>
              <a:rPr lang="de-DE" sz="800" b="1" dirty="0">
                <a:solidFill>
                  <a:schemeClr val="tx1">
                    <a:lumMod val="95000"/>
                    <a:lumOff val="5000"/>
                  </a:schemeClr>
                </a:solidFill>
                <a:latin typeface="Bookman Old Style" panose="02050604050505020204" pitchFamily="18" charset="0"/>
              </a:rPr>
              <a:t>28.03.20</a:t>
            </a:r>
          </a:p>
          <a:p>
            <a:pPr algn="ctr"/>
            <a:r>
              <a:rPr lang="de-DE" sz="800" b="1" dirty="0">
                <a:solidFill>
                  <a:schemeClr val="tx1">
                    <a:lumMod val="95000"/>
                    <a:lumOff val="5000"/>
                  </a:schemeClr>
                </a:solidFill>
                <a:latin typeface="Bookman Old Style" panose="02050604050505020204" pitchFamily="18" charset="0"/>
              </a:rPr>
              <a:t>18 Uhr</a:t>
            </a:r>
          </a:p>
          <a:p>
            <a:pPr algn="ctr"/>
            <a:r>
              <a:rPr lang="de-DE" sz="800" b="1" dirty="0">
                <a:solidFill>
                  <a:schemeClr val="tx1">
                    <a:lumMod val="95000"/>
                    <a:lumOff val="5000"/>
                  </a:schemeClr>
                </a:solidFill>
                <a:latin typeface="Bookman Old Style" panose="02050604050505020204" pitchFamily="18" charset="0"/>
              </a:rPr>
              <a:t>10€</a:t>
            </a:r>
          </a:p>
        </p:txBody>
      </p:sp>
      <p:sp>
        <p:nvSpPr>
          <p:cNvPr id="85" name="Rechteck: diagonal liegende Ecken abgeschnitten 84">
            <a:extLst>
              <a:ext uri="{FF2B5EF4-FFF2-40B4-BE49-F238E27FC236}">
                <a16:creationId xmlns:a16="http://schemas.microsoft.com/office/drawing/2014/main" id="{26E9C5F2-8BE2-4B79-B6E6-98284AF11704}"/>
              </a:ext>
            </a:extLst>
          </p:cNvPr>
          <p:cNvSpPr/>
          <p:nvPr/>
        </p:nvSpPr>
        <p:spPr>
          <a:xfrm>
            <a:off x="6167118" y="5954522"/>
            <a:ext cx="2139994" cy="369034"/>
          </a:xfrm>
          <a:prstGeom prst="snip2DiagRect">
            <a:avLst/>
          </a:prstGeom>
          <a:solidFill>
            <a:srgbClr val="FF95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50" dirty="0">
                <a:solidFill>
                  <a:schemeClr val="tx1"/>
                </a:solidFill>
                <a:latin typeface="Bookman Old Style" panose="02050604050505020204" pitchFamily="18" charset="0"/>
              </a:rPr>
              <a:t>Unterstütze </a:t>
            </a:r>
            <a:r>
              <a:rPr lang="de-DE" sz="1050" dirty="0" err="1">
                <a:solidFill>
                  <a:schemeClr val="tx1"/>
                </a:solidFill>
                <a:latin typeface="Bookman Old Style" panose="02050604050505020204" pitchFamily="18" charset="0"/>
              </a:rPr>
              <a:t>Marai</a:t>
            </a:r>
            <a:endParaRPr lang="de-DE" sz="1050" dirty="0">
              <a:solidFill>
                <a:schemeClr val="tx1"/>
              </a:solidFill>
              <a:latin typeface="Bookman Old Style" panose="02050604050505020204" pitchFamily="18" charset="0"/>
            </a:endParaRPr>
          </a:p>
          <a:p>
            <a:r>
              <a:rPr lang="de-DE" sz="1050" dirty="0">
                <a:solidFill>
                  <a:schemeClr val="tx1"/>
                </a:solidFill>
                <a:latin typeface="Bookman Old Style" panose="02050604050505020204" pitchFamily="18" charset="0"/>
              </a:rPr>
              <a:t>- sicher dir hier dein Ticket</a:t>
            </a:r>
          </a:p>
        </p:txBody>
      </p:sp>
    </p:spTree>
    <p:extLst>
      <p:ext uri="{BB962C8B-B14F-4D97-AF65-F5344CB8AC3E}">
        <p14:creationId xmlns:p14="http://schemas.microsoft.com/office/powerpoint/2010/main" val="207072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hteck 54">
            <a:extLst>
              <a:ext uri="{FF2B5EF4-FFF2-40B4-BE49-F238E27FC236}">
                <a16:creationId xmlns:a16="http://schemas.microsoft.com/office/drawing/2014/main" id="{5B3477D3-64CA-B34F-B2E7-3F940BCD882C}"/>
              </a:ext>
            </a:extLst>
          </p:cNvPr>
          <p:cNvSpPr/>
          <p:nvPr/>
        </p:nvSpPr>
        <p:spPr>
          <a:xfrm>
            <a:off x="986122" y="583722"/>
            <a:ext cx="10222859" cy="1553385"/>
          </a:xfrm>
          <a:prstGeom prst="rect">
            <a:avLst/>
          </a:prstGeom>
          <a:solidFill>
            <a:srgbClr val="F155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9" name="Diagonaler Streifen 58">
            <a:extLst>
              <a:ext uri="{FF2B5EF4-FFF2-40B4-BE49-F238E27FC236}">
                <a16:creationId xmlns:a16="http://schemas.microsoft.com/office/drawing/2014/main" id="{AF0FB239-6A9E-458F-B5D2-0A1DB84B9723}"/>
              </a:ext>
            </a:extLst>
          </p:cNvPr>
          <p:cNvSpPr/>
          <p:nvPr/>
        </p:nvSpPr>
        <p:spPr>
          <a:xfrm rot="2527959">
            <a:off x="4573695" y="-331900"/>
            <a:ext cx="2854319" cy="2581200"/>
          </a:xfrm>
          <a:prstGeom prst="diagStripe">
            <a:avLst>
              <a:gd name="adj" fmla="val 983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8" name="Diagonaler Streifen 57">
            <a:extLst>
              <a:ext uri="{FF2B5EF4-FFF2-40B4-BE49-F238E27FC236}">
                <a16:creationId xmlns:a16="http://schemas.microsoft.com/office/drawing/2014/main" id="{7ADD8445-1305-4BD9-B90C-74343FD22AFE}"/>
              </a:ext>
            </a:extLst>
          </p:cNvPr>
          <p:cNvSpPr/>
          <p:nvPr/>
        </p:nvSpPr>
        <p:spPr>
          <a:xfrm rot="2594718">
            <a:off x="4515589" y="-563882"/>
            <a:ext cx="3142470" cy="2944349"/>
          </a:xfrm>
          <a:prstGeom prst="diagStripe">
            <a:avLst>
              <a:gd name="adj" fmla="val 98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graphicFrame>
        <p:nvGraphicFramePr>
          <p:cNvPr id="9" name="Objekt 8" hidden="1">
            <a:extLst>
              <a:ext uri="{FF2B5EF4-FFF2-40B4-BE49-F238E27FC236}">
                <a16:creationId xmlns:a16="http://schemas.microsoft.com/office/drawing/2014/main" id="{C0DFEEAE-6FC1-4C43-AFEB-826320667DFD}"/>
              </a:ext>
            </a:extLst>
          </p:cNvPr>
          <p:cNvGraphicFramePr>
            <a:graphicFrameLocks noChangeAspect="1"/>
          </p:cNvGraphicFramePr>
          <p:nvPr>
            <p:custDataLst>
              <p:tags r:id="rId2"/>
            </p:custDataLst>
            <p:extLst>
              <p:ext uri="{D42A27DB-BD31-4B8C-83A1-F6EECF244321}">
                <p14:modId xmlns:p14="http://schemas.microsoft.com/office/powerpoint/2010/main" val="21471907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9" name="think-cell Folie" r:id="rId4" imgW="503" imgH="503" progId="TCLayout.ActiveDocument.1">
                  <p:embed/>
                </p:oleObj>
              </mc:Choice>
              <mc:Fallback>
                <p:oleObj name="think-cell Folie" r:id="rId4" imgW="503" imgH="503" progId="TCLayout.ActiveDocument.1">
                  <p:embed/>
                  <p:pic>
                    <p:nvPicPr>
                      <p:cNvPr id="9" name="Objekt 8">
                        <a:extLst>
                          <a:ext uri="{FF2B5EF4-FFF2-40B4-BE49-F238E27FC236}">
                            <a16:creationId xmlns:a16="http://schemas.microsoft.com/office/drawing/2014/main" id="{C0DFEEAE-6FC1-4C43-AFEB-826320667DF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hteck 7">
            <a:extLst>
              <a:ext uri="{FF2B5EF4-FFF2-40B4-BE49-F238E27FC236}">
                <a16:creationId xmlns:a16="http://schemas.microsoft.com/office/drawing/2014/main" id="{58CBD354-D3A8-4513-95C3-E85CE71093F1}"/>
              </a:ext>
            </a:extLst>
          </p:cNvPr>
          <p:cNvSpPr/>
          <p:nvPr/>
        </p:nvSpPr>
        <p:spPr>
          <a:xfrm>
            <a:off x="986122" y="506539"/>
            <a:ext cx="10222859" cy="835459"/>
          </a:xfrm>
          <a:prstGeom prst="rect">
            <a:avLst/>
          </a:prstGeom>
          <a:solidFill>
            <a:srgbClr val="0004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EC022A0-51AB-497E-81E0-708A6786FEE6}"/>
              </a:ext>
            </a:extLst>
          </p:cNvPr>
          <p:cNvSpPr txBox="1"/>
          <p:nvPr/>
        </p:nvSpPr>
        <p:spPr>
          <a:xfrm>
            <a:off x="3876484" y="682259"/>
            <a:ext cx="4436047" cy="400110"/>
          </a:xfrm>
          <a:prstGeom prst="rect">
            <a:avLst/>
          </a:prstGeom>
          <a:noFill/>
        </p:spPr>
        <p:txBody>
          <a:bodyPr wrap="square" rtlCol="0" anchor="t">
            <a:spAutoFit/>
          </a:bodyPr>
          <a:lstStyle/>
          <a:p>
            <a:pPr algn="ctr"/>
            <a:r>
              <a:rPr lang="de-DE" sz="2000" b="1" dirty="0" err="1">
                <a:solidFill>
                  <a:schemeClr val="bg1"/>
                </a:solidFill>
                <a:latin typeface="Britannic Bold"/>
              </a:rPr>
              <a:t>Coronzert</a:t>
            </a:r>
            <a:r>
              <a:rPr lang="de-DE" sz="2000" b="1" dirty="0">
                <a:solidFill>
                  <a:schemeClr val="bg1"/>
                </a:solidFill>
                <a:latin typeface="Britannic Bold"/>
              </a:rPr>
              <a:t> – wie wir Künstlern helfen.</a:t>
            </a:r>
          </a:p>
        </p:txBody>
      </p:sp>
      <p:pic>
        <p:nvPicPr>
          <p:cNvPr id="32" name="Grafik 31">
            <a:extLst>
              <a:ext uri="{FF2B5EF4-FFF2-40B4-BE49-F238E27FC236}">
                <a16:creationId xmlns:a16="http://schemas.microsoft.com/office/drawing/2014/main" id="{209176BD-07D6-407C-972A-A5A5C240B8F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5556" b="88889" l="4636" r="97351">
                        <a14:foregroundMark x1="21192" y1="48148" x2="21192" y2="48148"/>
                        <a14:foregroundMark x1="32450" y1="46296" x2="32450" y2="46296"/>
                        <a14:foregroundMark x1="52318" y1="42593" x2="52318" y2="42593"/>
                        <a14:foregroundMark x1="75497" y1="25926" x2="75497" y2="25926"/>
                        <a14:foregroundMark x1="78146" y1="51852" x2="78146" y2="51852"/>
                        <a14:foregroundMark x1="80132" y1="77778" x2="80132" y2="77778"/>
                      </a14:backgroundRemoval>
                    </a14:imgEffect>
                  </a14:imgLayer>
                </a14:imgProps>
              </a:ext>
              <a:ext uri="{28A0092B-C50C-407E-A947-70E740481C1C}">
                <a14:useLocalDpi xmlns:a14="http://schemas.microsoft.com/office/drawing/2010/main"/>
              </a:ext>
            </a:extLst>
          </a:blip>
          <a:stretch>
            <a:fillRect/>
          </a:stretch>
        </p:blipFill>
        <p:spPr>
          <a:xfrm>
            <a:off x="1358568" y="711940"/>
            <a:ext cx="1317840" cy="471281"/>
          </a:xfrm>
          <a:prstGeom prst="rect">
            <a:avLst/>
          </a:prstGeom>
        </p:spPr>
      </p:pic>
      <p:sp>
        <p:nvSpPr>
          <p:cNvPr id="53" name="Rechteck 52">
            <a:extLst>
              <a:ext uri="{FF2B5EF4-FFF2-40B4-BE49-F238E27FC236}">
                <a16:creationId xmlns:a16="http://schemas.microsoft.com/office/drawing/2014/main" id="{FEAED9AA-4EA6-4091-843F-28AEB5CDCF9E}"/>
              </a:ext>
            </a:extLst>
          </p:cNvPr>
          <p:cNvSpPr/>
          <p:nvPr/>
        </p:nvSpPr>
        <p:spPr>
          <a:xfrm>
            <a:off x="2529069" y="344347"/>
            <a:ext cx="324092" cy="121534"/>
          </a:xfrm>
          <a:prstGeom prst="rect">
            <a:avLst/>
          </a:prstGeom>
          <a:solidFill>
            <a:srgbClr val="F1F3F4"/>
          </a:solidFill>
          <a:ln>
            <a:solidFill>
              <a:srgbClr val="F1F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28" descr="Benutzer">
            <a:extLst>
              <a:ext uri="{FF2B5EF4-FFF2-40B4-BE49-F238E27FC236}">
                <a16:creationId xmlns:a16="http://schemas.microsoft.com/office/drawing/2014/main" id="{5718FDAF-5E71-4BB9-BB1E-5FC449113A63}"/>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337856" y="586781"/>
            <a:ext cx="501174" cy="496533"/>
          </a:xfrm>
          <a:prstGeom prst="rect">
            <a:avLst/>
          </a:prstGeom>
        </p:spPr>
      </p:pic>
      <p:pic>
        <p:nvPicPr>
          <p:cNvPr id="29" name="Grafik 30" descr="Lupe">
            <a:extLst>
              <a:ext uri="{FF2B5EF4-FFF2-40B4-BE49-F238E27FC236}">
                <a16:creationId xmlns:a16="http://schemas.microsoft.com/office/drawing/2014/main" id="{5E50739F-BB39-4D34-B962-6B48C15B67D9}"/>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9297657" y="586800"/>
            <a:ext cx="501174" cy="465376"/>
          </a:xfrm>
          <a:prstGeom prst="rect">
            <a:avLst/>
          </a:prstGeom>
        </p:spPr>
      </p:pic>
      <p:sp>
        <p:nvSpPr>
          <p:cNvPr id="37" name="Textfeld 36">
            <a:extLst>
              <a:ext uri="{FF2B5EF4-FFF2-40B4-BE49-F238E27FC236}">
                <a16:creationId xmlns:a16="http://schemas.microsoft.com/office/drawing/2014/main" id="{73C4B788-2107-084B-A999-9B8BFE242EF6}"/>
              </a:ext>
            </a:extLst>
          </p:cNvPr>
          <p:cNvSpPr txBox="1"/>
          <p:nvPr/>
        </p:nvSpPr>
        <p:spPr>
          <a:xfrm>
            <a:off x="10149760" y="1037908"/>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Log in</a:t>
            </a:r>
          </a:p>
        </p:txBody>
      </p:sp>
      <p:sp>
        <p:nvSpPr>
          <p:cNvPr id="52" name="Textfeld 51">
            <a:extLst>
              <a:ext uri="{FF2B5EF4-FFF2-40B4-BE49-F238E27FC236}">
                <a16:creationId xmlns:a16="http://schemas.microsoft.com/office/drawing/2014/main" id="{801B5A04-BB73-AE4F-9A4D-F8238D485F21}"/>
              </a:ext>
            </a:extLst>
          </p:cNvPr>
          <p:cNvSpPr txBox="1"/>
          <p:nvPr/>
        </p:nvSpPr>
        <p:spPr>
          <a:xfrm>
            <a:off x="9109561" y="1036800"/>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Suche</a:t>
            </a:r>
          </a:p>
        </p:txBody>
      </p:sp>
      <p:sp>
        <p:nvSpPr>
          <p:cNvPr id="16" name="Rechteck 15">
            <a:extLst>
              <a:ext uri="{FF2B5EF4-FFF2-40B4-BE49-F238E27FC236}">
                <a16:creationId xmlns:a16="http://schemas.microsoft.com/office/drawing/2014/main" id="{AF641C37-3864-1843-8991-C9B7129F4DC0}"/>
              </a:ext>
            </a:extLst>
          </p:cNvPr>
          <p:cNvSpPr/>
          <p:nvPr/>
        </p:nvSpPr>
        <p:spPr>
          <a:xfrm>
            <a:off x="986122" y="2137107"/>
            <a:ext cx="10222859" cy="4452245"/>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descr="Ein Bild, das Foto, Person, sitzend, Gruppe enthält.&#10;&#10;Automatisch generierte Beschreibung">
            <a:extLst>
              <a:ext uri="{FF2B5EF4-FFF2-40B4-BE49-F238E27FC236}">
                <a16:creationId xmlns:a16="http://schemas.microsoft.com/office/drawing/2014/main" id="{918D1299-6956-9141-BD62-262CC3E5BA7F}"/>
              </a:ext>
            </a:extLst>
          </p:cNvPr>
          <p:cNvPicPr>
            <a:picLocks noChangeAspect="1"/>
          </p:cNvPicPr>
          <p:nvPr/>
        </p:nvPicPr>
        <p:blipFill>
          <a:blip r:embed="rId12" cstate="screen">
            <a:alphaModFix amt="75000"/>
            <a:extLst>
              <a:ext uri="{28A0092B-C50C-407E-A947-70E740481C1C}">
                <a14:useLocalDpi xmlns:a14="http://schemas.microsoft.com/office/drawing/2010/main"/>
              </a:ext>
            </a:extLst>
          </a:blip>
          <a:stretch>
            <a:fillRect/>
          </a:stretch>
        </p:blipFill>
        <p:spPr>
          <a:xfrm>
            <a:off x="5206603" y="2182368"/>
            <a:ext cx="5945537" cy="3963692"/>
          </a:xfrm>
          <a:prstGeom prst="rect">
            <a:avLst/>
          </a:prstGeom>
          <a:effectLst>
            <a:softEdge rad="152400"/>
          </a:effectLst>
        </p:spPr>
      </p:pic>
      <p:sp>
        <p:nvSpPr>
          <p:cNvPr id="45" name="Rechteck 44">
            <a:extLst>
              <a:ext uri="{FF2B5EF4-FFF2-40B4-BE49-F238E27FC236}">
                <a16:creationId xmlns:a16="http://schemas.microsoft.com/office/drawing/2014/main" id="{29CDA680-2B43-7043-B540-3AEB4BD2B885}"/>
              </a:ext>
            </a:extLst>
          </p:cNvPr>
          <p:cNvSpPr/>
          <p:nvPr/>
        </p:nvSpPr>
        <p:spPr>
          <a:xfrm>
            <a:off x="1215481" y="3100039"/>
            <a:ext cx="5621875" cy="1996069"/>
          </a:xfrm>
          <a:prstGeom prst="rect">
            <a:avLst/>
          </a:prstGeom>
          <a:solidFill>
            <a:srgbClr val="01035C">
              <a:alpha val="4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Textfeld 45">
            <a:extLst>
              <a:ext uri="{FF2B5EF4-FFF2-40B4-BE49-F238E27FC236}">
                <a16:creationId xmlns:a16="http://schemas.microsoft.com/office/drawing/2014/main" id="{8BD9AF3E-AD32-F643-84C9-02B5E119C235}"/>
              </a:ext>
            </a:extLst>
          </p:cNvPr>
          <p:cNvSpPr txBox="1"/>
          <p:nvPr/>
        </p:nvSpPr>
        <p:spPr>
          <a:xfrm>
            <a:off x="1344541" y="3334744"/>
            <a:ext cx="5524660" cy="1523494"/>
          </a:xfrm>
          <a:prstGeom prst="rect">
            <a:avLst/>
          </a:prstGeom>
          <a:noFill/>
          <a:ln>
            <a:noFill/>
          </a:ln>
        </p:spPr>
        <p:txBody>
          <a:bodyPr wrap="square" rtlCol="0" anchor="t">
            <a:spAutoFit/>
          </a:bodyPr>
          <a:lstStyle/>
          <a:p>
            <a:pPr algn="ctr"/>
            <a:r>
              <a:rPr lang="de-DE" sz="1100" dirty="0">
                <a:solidFill>
                  <a:schemeClr val="bg1"/>
                </a:solidFill>
                <a:latin typeface="Helvetica" pitchFamily="2" charset="0"/>
                <a:cs typeface="Arabic Typesetting"/>
              </a:rPr>
              <a:t>Wir kommen alle drei nicht aus der Kunst- und Kulturbranche, sehen aber großen Handlungsbedarf bei kleinen </a:t>
            </a:r>
            <a:r>
              <a:rPr lang="de-DE" sz="1100" b="1" dirty="0">
                <a:solidFill>
                  <a:schemeClr val="bg1"/>
                </a:solidFill>
                <a:latin typeface="Helvetica" pitchFamily="2" charset="0"/>
                <a:cs typeface="Arabic Typesetting"/>
              </a:rPr>
              <a:t>Künstlern</a:t>
            </a:r>
            <a:r>
              <a:rPr lang="de-DE" sz="1100" dirty="0">
                <a:solidFill>
                  <a:schemeClr val="bg1"/>
                </a:solidFill>
                <a:latin typeface="Helvetica" pitchFamily="2" charset="0"/>
                <a:cs typeface="Arabic Typesetting"/>
              </a:rPr>
              <a:t>, die von lokalen oder kleineren </a:t>
            </a:r>
            <a:r>
              <a:rPr lang="de-DE" sz="1100" b="1" dirty="0">
                <a:solidFill>
                  <a:schemeClr val="bg1"/>
                </a:solidFill>
                <a:latin typeface="Helvetica" pitchFamily="2" charset="0"/>
                <a:cs typeface="Arabic Typesetting"/>
              </a:rPr>
              <a:t>Auftritten</a:t>
            </a:r>
            <a:r>
              <a:rPr lang="de-DE" sz="1100" dirty="0">
                <a:solidFill>
                  <a:schemeClr val="bg1"/>
                </a:solidFill>
                <a:latin typeface="Helvetica" pitchFamily="2" charset="0"/>
                <a:cs typeface="Arabic Typesetting"/>
              </a:rPr>
              <a:t> leben: Wir haben diese Plattform geschaffen, auf der Konzerte aus dem </a:t>
            </a:r>
            <a:r>
              <a:rPr lang="de-DE" sz="1100" b="1" dirty="0">
                <a:solidFill>
                  <a:schemeClr val="bg1"/>
                </a:solidFill>
                <a:latin typeface="Helvetica" pitchFamily="2" charset="0"/>
                <a:cs typeface="Arabic Typesetting"/>
              </a:rPr>
              <a:t>Wohnzimmer</a:t>
            </a:r>
            <a:r>
              <a:rPr lang="de-DE" sz="1100" dirty="0">
                <a:solidFill>
                  <a:schemeClr val="bg1"/>
                </a:solidFill>
                <a:latin typeface="Helvetica" pitchFamily="2" charset="0"/>
                <a:cs typeface="Arabic Typesetting"/>
              </a:rPr>
              <a:t> der Künstler in das eure </a:t>
            </a:r>
            <a:r>
              <a:rPr lang="de-DE" sz="1100" dirty="0" err="1">
                <a:solidFill>
                  <a:schemeClr val="bg1"/>
                </a:solidFill>
                <a:latin typeface="Helvetica" pitchFamily="2" charset="0"/>
                <a:cs typeface="Arabic Typesetting"/>
              </a:rPr>
              <a:t>gestreamt</a:t>
            </a:r>
            <a:r>
              <a:rPr lang="de-DE" sz="1100" dirty="0">
                <a:solidFill>
                  <a:schemeClr val="bg1"/>
                </a:solidFill>
                <a:latin typeface="Helvetica" pitchFamily="2" charset="0"/>
                <a:cs typeface="Arabic Typesetting"/>
              </a:rPr>
              <a:t> werden. So können digitale </a:t>
            </a:r>
            <a:r>
              <a:rPr lang="de-DE" sz="1100" b="1" dirty="0">
                <a:solidFill>
                  <a:schemeClr val="bg1"/>
                </a:solidFill>
                <a:latin typeface="Helvetica" pitchFamily="2" charset="0"/>
                <a:cs typeface="Arabic Typesetting"/>
              </a:rPr>
              <a:t>Tickets</a:t>
            </a:r>
            <a:r>
              <a:rPr lang="de-DE" sz="1100" dirty="0">
                <a:solidFill>
                  <a:schemeClr val="bg1"/>
                </a:solidFill>
                <a:latin typeface="Helvetica" pitchFamily="2" charset="0"/>
                <a:cs typeface="Arabic Typesetting"/>
              </a:rPr>
              <a:t> für diese Streams vorab von den Fans der kleineren Künstler und Bands </a:t>
            </a:r>
            <a:r>
              <a:rPr lang="de-DE" sz="1100" b="1" dirty="0">
                <a:solidFill>
                  <a:schemeClr val="bg1"/>
                </a:solidFill>
                <a:latin typeface="Helvetica" pitchFamily="2" charset="0"/>
                <a:cs typeface="Arabic Typesetting"/>
              </a:rPr>
              <a:t>gekauft</a:t>
            </a:r>
            <a:r>
              <a:rPr lang="de-DE" sz="1100" dirty="0">
                <a:solidFill>
                  <a:schemeClr val="bg1"/>
                </a:solidFill>
                <a:latin typeface="Helvetica" pitchFamily="2" charset="0"/>
                <a:cs typeface="Arabic Typesetting"/>
              </a:rPr>
              <a:t> oder während des Streams ein beliebiger Betrag </a:t>
            </a:r>
            <a:r>
              <a:rPr lang="de-DE" sz="1100" b="1" dirty="0">
                <a:solidFill>
                  <a:schemeClr val="bg1"/>
                </a:solidFill>
                <a:latin typeface="Helvetica" pitchFamily="2" charset="0"/>
                <a:cs typeface="Arabic Typesetting"/>
              </a:rPr>
              <a:t>gespendet</a:t>
            </a:r>
            <a:r>
              <a:rPr lang="de-DE" sz="1100" dirty="0">
                <a:solidFill>
                  <a:schemeClr val="bg1"/>
                </a:solidFill>
                <a:latin typeface="Helvetica" pitchFamily="2" charset="0"/>
                <a:cs typeface="Arabic Typesetting"/>
              </a:rPr>
              <a:t> werden.</a:t>
            </a:r>
          </a:p>
          <a:p>
            <a:pPr algn="ctr"/>
            <a:endParaRPr lang="de-DE" sz="1100" dirty="0">
              <a:solidFill>
                <a:schemeClr val="bg1"/>
              </a:solidFill>
              <a:latin typeface="Helvetica" pitchFamily="2" charset="0"/>
            </a:endParaRPr>
          </a:p>
          <a:p>
            <a:pPr algn="ctr"/>
            <a:r>
              <a:rPr lang="de-DE" sz="1600" dirty="0">
                <a:solidFill>
                  <a:schemeClr val="bg1"/>
                </a:solidFill>
                <a:latin typeface="Britannic Bold" panose="020B0903060703020204" pitchFamily="34" charset="77"/>
              </a:rPr>
              <a:t>Zum Proberaum!</a:t>
            </a:r>
          </a:p>
        </p:txBody>
      </p:sp>
      <p:sp>
        <p:nvSpPr>
          <p:cNvPr id="47" name="Textfeld 46">
            <a:extLst>
              <a:ext uri="{FF2B5EF4-FFF2-40B4-BE49-F238E27FC236}">
                <a16:creationId xmlns:a16="http://schemas.microsoft.com/office/drawing/2014/main" id="{ED7B7ED6-6639-E748-B086-E85E04734983}"/>
              </a:ext>
            </a:extLst>
          </p:cNvPr>
          <p:cNvSpPr txBox="1"/>
          <p:nvPr/>
        </p:nvSpPr>
        <p:spPr>
          <a:xfrm>
            <a:off x="1688400" y="2813595"/>
            <a:ext cx="2113194" cy="461665"/>
          </a:xfrm>
          <a:prstGeom prst="rect">
            <a:avLst/>
          </a:prstGeom>
          <a:solidFill>
            <a:srgbClr val="01035C"/>
          </a:solidFill>
          <a:ln>
            <a:noFill/>
          </a:ln>
        </p:spPr>
        <p:txBody>
          <a:bodyPr wrap="square" rtlCol="0">
            <a:spAutoFit/>
          </a:bodyPr>
          <a:lstStyle/>
          <a:p>
            <a:pPr algn="ctr"/>
            <a:r>
              <a:rPr lang="de-DE" sz="2400" dirty="0">
                <a:solidFill>
                  <a:schemeClr val="bg1"/>
                </a:solidFill>
                <a:latin typeface="Britannic Bold" panose="020B0903060703020204" pitchFamily="34" charset="77"/>
              </a:rPr>
              <a:t>Proberaum</a:t>
            </a:r>
          </a:p>
        </p:txBody>
      </p:sp>
      <p:sp>
        <p:nvSpPr>
          <p:cNvPr id="54" name="Rechteck 53">
            <a:extLst>
              <a:ext uri="{FF2B5EF4-FFF2-40B4-BE49-F238E27FC236}">
                <a16:creationId xmlns:a16="http://schemas.microsoft.com/office/drawing/2014/main" id="{13BEF88D-2562-AD46-82BB-80CAC0523D02}"/>
              </a:ext>
            </a:extLst>
          </p:cNvPr>
          <p:cNvSpPr/>
          <p:nvPr/>
        </p:nvSpPr>
        <p:spPr>
          <a:xfrm>
            <a:off x="983077" y="6146060"/>
            <a:ext cx="10222859" cy="692515"/>
          </a:xfrm>
          <a:prstGeom prst="rect">
            <a:avLst/>
          </a:prstGeom>
          <a:solidFill>
            <a:srgbClr val="F155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mc:AlternateContent xmlns:mc="http://schemas.openxmlformats.org/markup-compatibility/2006" xmlns:p14="http://schemas.microsoft.com/office/powerpoint/2010/main">
        <mc:Choice Requires="p14">
          <p:contentPart p14:bwMode="auto" r:id="rId13">
            <p14:nvContentPartPr>
              <p14:cNvPr id="60" name="Freihand 59">
                <a:extLst>
                  <a:ext uri="{FF2B5EF4-FFF2-40B4-BE49-F238E27FC236}">
                    <a16:creationId xmlns:a16="http://schemas.microsoft.com/office/drawing/2014/main" id="{6A4AB111-1EDC-724F-9AC9-8E5055D2B6EA}"/>
                  </a:ext>
                </a:extLst>
              </p14:cNvPr>
              <p14:cNvContentPartPr/>
              <p14:nvPr/>
            </p14:nvContentPartPr>
            <p14:xfrm>
              <a:off x="2640509" y="4506087"/>
              <a:ext cx="3199694" cy="346274"/>
            </p14:xfrm>
          </p:contentPart>
        </mc:Choice>
        <mc:Fallback xmlns="">
          <p:pic>
            <p:nvPicPr>
              <p:cNvPr id="60" name="Freihand 59">
                <a:extLst>
                  <a:ext uri="{FF2B5EF4-FFF2-40B4-BE49-F238E27FC236}">
                    <a16:creationId xmlns:a16="http://schemas.microsoft.com/office/drawing/2014/main" id="{6A4AB111-1EDC-724F-9AC9-8E5055D2B6EA}"/>
                  </a:ext>
                </a:extLst>
              </p:cNvPr>
              <p:cNvPicPr/>
              <p:nvPr/>
            </p:nvPicPr>
            <p:blipFill>
              <a:blip r:embed="rId14"/>
              <a:stretch>
                <a:fillRect/>
              </a:stretch>
            </p:blipFill>
            <p:spPr>
              <a:xfrm>
                <a:off x="2604513" y="4434097"/>
                <a:ext cx="3271326" cy="489895"/>
              </a:xfrm>
              <a:prstGeom prst="rect">
                <a:avLst/>
              </a:prstGeom>
            </p:spPr>
          </p:pic>
        </mc:Fallback>
      </mc:AlternateContent>
    </p:spTree>
    <p:extLst>
      <p:ext uri="{BB962C8B-B14F-4D97-AF65-F5344CB8AC3E}">
        <p14:creationId xmlns:p14="http://schemas.microsoft.com/office/powerpoint/2010/main" val="149930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63B1A8A-B93A-42C0-AA22-74FBF6EAF4CA}"/>
              </a:ext>
            </a:extLst>
          </p:cNvPr>
          <p:cNvSpPr/>
          <p:nvPr/>
        </p:nvSpPr>
        <p:spPr>
          <a:xfrm>
            <a:off x="983019" y="1348983"/>
            <a:ext cx="10222859" cy="5544608"/>
          </a:xfrm>
          <a:prstGeom prst="rect">
            <a:avLst/>
          </a:prstGeom>
          <a:solidFill>
            <a:srgbClr val="E651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a:extLst>
              <a:ext uri="{FF2B5EF4-FFF2-40B4-BE49-F238E27FC236}">
                <a16:creationId xmlns:a16="http://schemas.microsoft.com/office/drawing/2014/main" id="{C149389E-3FEC-4E93-A53F-D03E0711B589}"/>
              </a:ext>
            </a:extLst>
          </p:cNvPr>
          <p:cNvSpPr/>
          <p:nvPr/>
        </p:nvSpPr>
        <p:spPr>
          <a:xfrm>
            <a:off x="986122" y="506539"/>
            <a:ext cx="10222859" cy="835459"/>
          </a:xfrm>
          <a:prstGeom prst="rect">
            <a:avLst/>
          </a:prstGeom>
          <a:solidFill>
            <a:srgbClr val="000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DABFD49B-1051-46B6-AF52-374F1F86D447}"/>
              </a:ext>
            </a:extLst>
          </p:cNvPr>
          <p:cNvSpPr txBox="1"/>
          <p:nvPr/>
        </p:nvSpPr>
        <p:spPr>
          <a:xfrm>
            <a:off x="3876484" y="682259"/>
            <a:ext cx="4436047" cy="400110"/>
          </a:xfrm>
          <a:prstGeom prst="rect">
            <a:avLst/>
          </a:prstGeom>
          <a:noFill/>
        </p:spPr>
        <p:txBody>
          <a:bodyPr wrap="square" rtlCol="0" anchor="t">
            <a:spAutoFit/>
          </a:bodyPr>
          <a:lstStyle/>
          <a:p>
            <a:pPr algn="ctr"/>
            <a:r>
              <a:rPr lang="de-DE" sz="2000" b="1" dirty="0" err="1">
                <a:solidFill>
                  <a:schemeClr val="bg1"/>
                </a:solidFill>
                <a:latin typeface="Britannic Bold"/>
              </a:rPr>
              <a:t>Corontests</a:t>
            </a:r>
            <a:endParaRPr lang="de-DE" sz="2000" b="1" dirty="0">
              <a:solidFill>
                <a:schemeClr val="bg1"/>
              </a:solidFill>
              <a:latin typeface="Britannic Bold"/>
            </a:endParaRPr>
          </a:p>
        </p:txBody>
      </p:sp>
      <p:pic>
        <p:nvPicPr>
          <p:cNvPr id="6" name="Grafik 5">
            <a:extLst>
              <a:ext uri="{FF2B5EF4-FFF2-40B4-BE49-F238E27FC236}">
                <a16:creationId xmlns:a16="http://schemas.microsoft.com/office/drawing/2014/main" id="{64CA5CE5-3BDA-4CE9-8EE0-91074DF92D8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556" b="88889" l="4636" r="97351">
                        <a14:foregroundMark x1="21192" y1="48148" x2="21192" y2="48148"/>
                        <a14:foregroundMark x1="32450" y1="46296" x2="32450" y2="46296"/>
                        <a14:foregroundMark x1="52318" y1="42593" x2="52318" y2="42593"/>
                        <a14:foregroundMark x1="75497" y1="25926" x2="75497" y2="25926"/>
                        <a14:foregroundMark x1="78146" y1="51852" x2="78146" y2="51852"/>
                        <a14:foregroundMark x1="80132" y1="77778" x2="80132" y2="77778"/>
                      </a14:backgroundRemoval>
                    </a14:imgEffect>
                  </a14:imgLayer>
                </a14:imgProps>
              </a:ext>
              <a:ext uri="{28A0092B-C50C-407E-A947-70E740481C1C}">
                <a14:useLocalDpi xmlns:a14="http://schemas.microsoft.com/office/drawing/2010/main"/>
              </a:ext>
            </a:extLst>
          </a:blip>
          <a:stretch>
            <a:fillRect/>
          </a:stretch>
        </p:blipFill>
        <p:spPr>
          <a:xfrm>
            <a:off x="1358568" y="711940"/>
            <a:ext cx="1317840" cy="471281"/>
          </a:xfrm>
          <a:prstGeom prst="rect">
            <a:avLst/>
          </a:prstGeom>
        </p:spPr>
      </p:pic>
      <p:pic>
        <p:nvPicPr>
          <p:cNvPr id="7" name="Grafik 28" descr="Benutzer">
            <a:extLst>
              <a:ext uri="{FF2B5EF4-FFF2-40B4-BE49-F238E27FC236}">
                <a16:creationId xmlns:a16="http://schemas.microsoft.com/office/drawing/2014/main" id="{65DEF268-C8C3-49F4-B998-A42CC59C828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337856" y="586781"/>
            <a:ext cx="501174" cy="496533"/>
          </a:xfrm>
          <a:prstGeom prst="rect">
            <a:avLst/>
          </a:prstGeom>
        </p:spPr>
      </p:pic>
      <p:pic>
        <p:nvPicPr>
          <p:cNvPr id="8" name="Grafik 30" descr="Lupe">
            <a:extLst>
              <a:ext uri="{FF2B5EF4-FFF2-40B4-BE49-F238E27FC236}">
                <a16:creationId xmlns:a16="http://schemas.microsoft.com/office/drawing/2014/main" id="{3D33A72D-7D15-426B-9481-3E4EFEB197DD}"/>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297657" y="586800"/>
            <a:ext cx="501174" cy="465376"/>
          </a:xfrm>
          <a:prstGeom prst="rect">
            <a:avLst/>
          </a:prstGeom>
        </p:spPr>
      </p:pic>
      <p:sp>
        <p:nvSpPr>
          <p:cNvPr id="9" name="Textfeld 8">
            <a:extLst>
              <a:ext uri="{FF2B5EF4-FFF2-40B4-BE49-F238E27FC236}">
                <a16:creationId xmlns:a16="http://schemas.microsoft.com/office/drawing/2014/main" id="{8A589621-0AA9-4602-92DA-41E9ECC379DB}"/>
              </a:ext>
            </a:extLst>
          </p:cNvPr>
          <p:cNvSpPr txBox="1"/>
          <p:nvPr/>
        </p:nvSpPr>
        <p:spPr>
          <a:xfrm>
            <a:off x="10149760" y="1037908"/>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Konto</a:t>
            </a:r>
          </a:p>
        </p:txBody>
      </p:sp>
      <p:sp>
        <p:nvSpPr>
          <p:cNvPr id="10" name="Textfeld 9">
            <a:extLst>
              <a:ext uri="{FF2B5EF4-FFF2-40B4-BE49-F238E27FC236}">
                <a16:creationId xmlns:a16="http://schemas.microsoft.com/office/drawing/2014/main" id="{16C98322-55A7-4FBB-904E-55B82449AC8F}"/>
              </a:ext>
            </a:extLst>
          </p:cNvPr>
          <p:cNvSpPr txBox="1"/>
          <p:nvPr/>
        </p:nvSpPr>
        <p:spPr>
          <a:xfrm>
            <a:off x="9109561" y="1036800"/>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Suche</a:t>
            </a:r>
          </a:p>
        </p:txBody>
      </p:sp>
      <p:cxnSp>
        <p:nvCxnSpPr>
          <p:cNvPr id="11" name="Gerader Verbinder 10">
            <a:extLst>
              <a:ext uri="{FF2B5EF4-FFF2-40B4-BE49-F238E27FC236}">
                <a16:creationId xmlns:a16="http://schemas.microsoft.com/office/drawing/2014/main" id="{0406CA6E-2EED-48F2-928D-7A668AD18E7D}"/>
              </a:ext>
            </a:extLst>
          </p:cNvPr>
          <p:cNvCxnSpPr>
            <a:cxnSpLocks/>
          </p:cNvCxnSpPr>
          <p:nvPr/>
        </p:nvCxnSpPr>
        <p:spPr>
          <a:xfrm flipV="1">
            <a:off x="976126" y="1341999"/>
            <a:ext cx="10203126" cy="69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6C28FBBE-40E9-4B87-8469-74EFF2C0B435}"/>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963787" y="1347158"/>
            <a:ext cx="6358654" cy="5547154"/>
          </a:xfrm>
          <a:prstGeom prst="rect">
            <a:avLst/>
          </a:prstGeom>
          <a:ln w="12700">
            <a:solidFill>
              <a:schemeClr val="bg1"/>
            </a:solidFill>
          </a:ln>
        </p:spPr>
      </p:pic>
      <p:sp>
        <p:nvSpPr>
          <p:cNvPr id="17" name="Rechteck 16">
            <a:extLst>
              <a:ext uri="{FF2B5EF4-FFF2-40B4-BE49-F238E27FC236}">
                <a16:creationId xmlns:a16="http://schemas.microsoft.com/office/drawing/2014/main" id="{ED1E7836-75D6-4503-B2D7-AB49173E5F83}"/>
              </a:ext>
            </a:extLst>
          </p:cNvPr>
          <p:cNvSpPr/>
          <p:nvPr/>
        </p:nvSpPr>
        <p:spPr>
          <a:xfrm>
            <a:off x="3101009" y="1400380"/>
            <a:ext cx="5946439" cy="991477"/>
          </a:xfrm>
          <a:prstGeom prst="rect">
            <a:avLst/>
          </a:prstGeom>
          <a:solidFill>
            <a:schemeClr val="bg1">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rgbClr val="00045C"/>
                </a:solidFill>
                <a:latin typeface="Helvetica" pitchFamily="2" charset="0"/>
              </a:rPr>
              <a:t>Betretet nach und nach die Bühne und lasst das Publikum entscheiden, wer der Beste war! Die im Contest gesammelten Spenden werden nach der Rangliste aufgeteilt. Klick auf den jeweiligen Titel, um zur Contest-Seite zu kommen.</a:t>
            </a:r>
          </a:p>
        </p:txBody>
      </p:sp>
      <p:sp>
        <p:nvSpPr>
          <p:cNvPr id="18" name="Rechteck 17">
            <a:extLst>
              <a:ext uri="{FF2B5EF4-FFF2-40B4-BE49-F238E27FC236}">
                <a16:creationId xmlns:a16="http://schemas.microsoft.com/office/drawing/2014/main" id="{E20324A5-F206-4C2A-8CA3-2DC602047DE7}"/>
              </a:ext>
            </a:extLst>
          </p:cNvPr>
          <p:cNvSpPr/>
          <p:nvPr/>
        </p:nvSpPr>
        <p:spPr>
          <a:xfrm>
            <a:off x="4046670" y="2521427"/>
            <a:ext cx="4413722" cy="1294331"/>
          </a:xfrm>
          <a:prstGeom prst="rect">
            <a:avLst/>
          </a:prstGeom>
          <a:solidFill>
            <a:schemeClr val="accent4">
              <a:lumMod val="40000"/>
              <a:lumOff val="6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Rechteck 18">
            <a:extLst>
              <a:ext uri="{FF2B5EF4-FFF2-40B4-BE49-F238E27FC236}">
                <a16:creationId xmlns:a16="http://schemas.microsoft.com/office/drawing/2014/main" id="{799D2C71-BD27-4589-87F2-3793E65332D0}"/>
              </a:ext>
            </a:extLst>
          </p:cNvPr>
          <p:cNvSpPr/>
          <p:nvPr/>
        </p:nvSpPr>
        <p:spPr>
          <a:xfrm>
            <a:off x="1019267" y="1424248"/>
            <a:ext cx="1904759" cy="719014"/>
          </a:xfrm>
          <a:prstGeom prst="rect">
            <a:avLst/>
          </a:prstGeom>
          <a:solidFill>
            <a:srgbClr val="00045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latin typeface="Britannic Bold" panose="020B0903060703020204" pitchFamily="34" charset="0"/>
                <a:cs typeface="Helvetica" panose="020B0604020202020204" pitchFamily="34" charset="0"/>
              </a:rPr>
              <a:t>Initiere</a:t>
            </a:r>
            <a:r>
              <a:rPr lang="de-DE" dirty="0">
                <a:latin typeface="Britannic Bold" panose="020B0903060703020204" pitchFamily="34" charset="0"/>
                <a:cs typeface="Helvetica" panose="020B0604020202020204" pitchFamily="34" charset="0"/>
              </a:rPr>
              <a:t> deinen </a:t>
            </a:r>
            <a:r>
              <a:rPr lang="de-DE" dirty="0" err="1">
                <a:latin typeface="Britannic Bold" panose="020B0903060703020204" pitchFamily="34" charset="0"/>
                <a:cs typeface="Helvetica" panose="020B0604020202020204" pitchFamily="34" charset="0"/>
              </a:rPr>
              <a:t>Corontest</a:t>
            </a:r>
            <a:r>
              <a:rPr lang="de-DE" dirty="0">
                <a:latin typeface="Britannic Bold" panose="020B0903060703020204" pitchFamily="34" charset="0"/>
                <a:cs typeface="Helvetica" panose="020B0604020202020204" pitchFamily="34" charset="0"/>
              </a:rPr>
              <a:t>!</a:t>
            </a:r>
          </a:p>
        </p:txBody>
      </p:sp>
      <p:sp>
        <p:nvSpPr>
          <p:cNvPr id="21" name="Textfeld 20">
            <a:extLst>
              <a:ext uri="{FF2B5EF4-FFF2-40B4-BE49-F238E27FC236}">
                <a16:creationId xmlns:a16="http://schemas.microsoft.com/office/drawing/2014/main" id="{7622A2F5-76BA-48F0-AFFA-1FF28C2D5B8D}"/>
              </a:ext>
            </a:extLst>
          </p:cNvPr>
          <p:cNvSpPr txBox="1"/>
          <p:nvPr/>
        </p:nvSpPr>
        <p:spPr>
          <a:xfrm>
            <a:off x="4759446" y="2762043"/>
            <a:ext cx="2178866" cy="923330"/>
          </a:xfrm>
          <a:prstGeom prst="rect">
            <a:avLst/>
          </a:prstGeom>
          <a:noFill/>
        </p:spPr>
        <p:txBody>
          <a:bodyPr wrap="square" rtlCol="0">
            <a:spAutoFit/>
          </a:bodyPr>
          <a:lstStyle/>
          <a:p>
            <a:pPr algn="r"/>
            <a:r>
              <a:rPr lang="de-DE" dirty="0">
                <a:latin typeface="Bradley Hand ITC" panose="03070402050302030203" pitchFamily="66" charset="0"/>
              </a:rPr>
              <a:t>Kategorie:</a:t>
            </a:r>
          </a:p>
          <a:p>
            <a:pPr algn="r"/>
            <a:r>
              <a:rPr lang="de-DE" dirty="0">
                <a:latin typeface="Bradley Hand ITC" panose="03070402050302030203" pitchFamily="66" charset="0"/>
              </a:rPr>
              <a:t>Zeit pro Künstler:</a:t>
            </a:r>
          </a:p>
          <a:p>
            <a:pPr algn="r"/>
            <a:r>
              <a:rPr lang="de-DE" dirty="0">
                <a:latin typeface="Bradley Hand ITC" panose="03070402050302030203" pitchFamily="66" charset="0"/>
              </a:rPr>
              <a:t>Freie Plätze:</a:t>
            </a:r>
          </a:p>
        </p:txBody>
      </p:sp>
      <p:sp>
        <p:nvSpPr>
          <p:cNvPr id="22" name="Textfeld 21">
            <a:extLst>
              <a:ext uri="{FF2B5EF4-FFF2-40B4-BE49-F238E27FC236}">
                <a16:creationId xmlns:a16="http://schemas.microsoft.com/office/drawing/2014/main" id="{1B737191-4573-4C54-8306-4D38C8F96268}"/>
              </a:ext>
            </a:extLst>
          </p:cNvPr>
          <p:cNvSpPr txBox="1"/>
          <p:nvPr/>
        </p:nvSpPr>
        <p:spPr>
          <a:xfrm>
            <a:off x="4063707" y="2565133"/>
            <a:ext cx="1391478" cy="369332"/>
          </a:xfrm>
          <a:prstGeom prst="rect">
            <a:avLst/>
          </a:prstGeom>
          <a:noFill/>
        </p:spPr>
        <p:txBody>
          <a:bodyPr wrap="square" rtlCol="0">
            <a:spAutoFit/>
          </a:bodyPr>
          <a:lstStyle/>
          <a:p>
            <a:r>
              <a:rPr lang="de-DE" b="1" u="sng" dirty="0">
                <a:solidFill>
                  <a:srgbClr val="FF3399"/>
                </a:solidFill>
                <a:latin typeface="Bradley Hand ITC" panose="03070402050302030203" pitchFamily="66" charset="0"/>
              </a:rPr>
              <a:t>Alles Liebe</a:t>
            </a:r>
          </a:p>
        </p:txBody>
      </p:sp>
      <p:sp>
        <p:nvSpPr>
          <p:cNvPr id="23" name="Textfeld 22">
            <a:extLst>
              <a:ext uri="{FF2B5EF4-FFF2-40B4-BE49-F238E27FC236}">
                <a16:creationId xmlns:a16="http://schemas.microsoft.com/office/drawing/2014/main" id="{A2DC8CF8-1A9C-4FA7-B2F5-A9C09CFAC51E}"/>
              </a:ext>
            </a:extLst>
          </p:cNvPr>
          <p:cNvSpPr txBox="1"/>
          <p:nvPr/>
        </p:nvSpPr>
        <p:spPr>
          <a:xfrm>
            <a:off x="7232547" y="2806503"/>
            <a:ext cx="1173118" cy="307777"/>
          </a:xfrm>
          <a:prstGeom prst="rect">
            <a:avLst/>
          </a:prstGeom>
          <a:noFill/>
        </p:spPr>
        <p:txBody>
          <a:bodyPr wrap="square" rtlCol="0">
            <a:spAutoFit/>
          </a:bodyPr>
          <a:lstStyle/>
          <a:p>
            <a:pPr algn="r"/>
            <a:r>
              <a:rPr lang="de-DE" sz="1400" dirty="0">
                <a:latin typeface="Britannic Bold" panose="020B0903060703020204" pitchFamily="34" charset="0"/>
              </a:rPr>
              <a:t>Poetry Slam</a:t>
            </a:r>
          </a:p>
        </p:txBody>
      </p:sp>
      <p:sp>
        <p:nvSpPr>
          <p:cNvPr id="24" name="Textfeld 23">
            <a:extLst>
              <a:ext uri="{FF2B5EF4-FFF2-40B4-BE49-F238E27FC236}">
                <a16:creationId xmlns:a16="http://schemas.microsoft.com/office/drawing/2014/main" id="{BEABF476-E265-45B4-A20D-1BAEA7927E61}"/>
              </a:ext>
            </a:extLst>
          </p:cNvPr>
          <p:cNvSpPr txBox="1"/>
          <p:nvPr/>
        </p:nvSpPr>
        <p:spPr>
          <a:xfrm>
            <a:off x="7206251" y="3060573"/>
            <a:ext cx="1173118" cy="307777"/>
          </a:xfrm>
          <a:prstGeom prst="rect">
            <a:avLst/>
          </a:prstGeom>
          <a:noFill/>
        </p:spPr>
        <p:txBody>
          <a:bodyPr wrap="square" rtlCol="0">
            <a:spAutoFit/>
          </a:bodyPr>
          <a:lstStyle/>
          <a:p>
            <a:pPr algn="r"/>
            <a:r>
              <a:rPr lang="de-DE" sz="1400" dirty="0">
                <a:latin typeface="Britannic Bold" panose="020B0903060703020204" pitchFamily="34" charset="0"/>
              </a:rPr>
              <a:t>10 Minuten</a:t>
            </a:r>
          </a:p>
        </p:txBody>
      </p:sp>
      <p:sp>
        <p:nvSpPr>
          <p:cNvPr id="25" name="Textfeld 24">
            <a:extLst>
              <a:ext uri="{FF2B5EF4-FFF2-40B4-BE49-F238E27FC236}">
                <a16:creationId xmlns:a16="http://schemas.microsoft.com/office/drawing/2014/main" id="{5D17F026-B84A-4CAC-A158-751E9625A6CC}"/>
              </a:ext>
            </a:extLst>
          </p:cNvPr>
          <p:cNvSpPr txBox="1"/>
          <p:nvPr/>
        </p:nvSpPr>
        <p:spPr>
          <a:xfrm>
            <a:off x="7211825" y="3328575"/>
            <a:ext cx="1173118" cy="307777"/>
          </a:xfrm>
          <a:prstGeom prst="rect">
            <a:avLst/>
          </a:prstGeom>
          <a:noFill/>
        </p:spPr>
        <p:txBody>
          <a:bodyPr wrap="square" rtlCol="0">
            <a:spAutoFit/>
          </a:bodyPr>
          <a:lstStyle/>
          <a:p>
            <a:pPr algn="r"/>
            <a:r>
              <a:rPr lang="de-DE" sz="1400" dirty="0">
                <a:latin typeface="Britannic Bold" panose="020B0903060703020204" pitchFamily="34" charset="0"/>
              </a:rPr>
              <a:t>3 von 5</a:t>
            </a:r>
          </a:p>
        </p:txBody>
      </p:sp>
      <p:pic>
        <p:nvPicPr>
          <p:cNvPr id="26626" name="Picture 2" descr="Papier, Romantik, Symbol, Valentine, Liebe, Buch, Offen">
            <a:extLst>
              <a:ext uri="{FF2B5EF4-FFF2-40B4-BE49-F238E27FC236}">
                <a16:creationId xmlns:a16="http://schemas.microsoft.com/office/drawing/2014/main" id="{26B52EEA-B48F-4B47-B551-EA51DF0AE559}"/>
              </a:ext>
            </a:extLst>
          </p:cNvPr>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4132927" y="2938657"/>
            <a:ext cx="758626" cy="758626"/>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Rechteck 26">
            <a:extLst>
              <a:ext uri="{FF2B5EF4-FFF2-40B4-BE49-F238E27FC236}">
                <a16:creationId xmlns:a16="http://schemas.microsoft.com/office/drawing/2014/main" id="{B52463DB-1C13-4C1D-BBF5-DE06D87AB197}"/>
              </a:ext>
            </a:extLst>
          </p:cNvPr>
          <p:cNvSpPr/>
          <p:nvPr/>
        </p:nvSpPr>
        <p:spPr>
          <a:xfrm>
            <a:off x="4046670" y="4002240"/>
            <a:ext cx="4413722" cy="1294331"/>
          </a:xfrm>
          <a:prstGeom prst="rect">
            <a:avLst/>
          </a:prstGeom>
          <a:solidFill>
            <a:schemeClr val="accent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Textfeld 27">
            <a:extLst>
              <a:ext uri="{FF2B5EF4-FFF2-40B4-BE49-F238E27FC236}">
                <a16:creationId xmlns:a16="http://schemas.microsoft.com/office/drawing/2014/main" id="{5139B9F6-5E12-447B-AA0F-0B48226A85A1}"/>
              </a:ext>
            </a:extLst>
          </p:cNvPr>
          <p:cNvSpPr txBox="1"/>
          <p:nvPr/>
        </p:nvSpPr>
        <p:spPr>
          <a:xfrm>
            <a:off x="4748087" y="4267207"/>
            <a:ext cx="2178866" cy="923330"/>
          </a:xfrm>
          <a:prstGeom prst="rect">
            <a:avLst/>
          </a:prstGeom>
          <a:noFill/>
        </p:spPr>
        <p:txBody>
          <a:bodyPr wrap="square" rtlCol="0">
            <a:spAutoFit/>
          </a:bodyPr>
          <a:lstStyle/>
          <a:p>
            <a:pPr algn="r"/>
            <a:r>
              <a:rPr lang="de-DE" dirty="0">
                <a:latin typeface="Bradley Hand ITC" panose="03070402050302030203" pitchFamily="66" charset="0"/>
              </a:rPr>
              <a:t>Kategorie:</a:t>
            </a:r>
          </a:p>
          <a:p>
            <a:pPr algn="r"/>
            <a:r>
              <a:rPr lang="de-DE" dirty="0">
                <a:latin typeface="Bradley Hand ITC" panose="03070402050302030203" pitchFamily="66" charset="0"/>
              </a:rPr>
              <a:t>Zeit pro Künstler:</a:t>
            </a:r>
          </a:p>
          <a:p>
            <a:pPr algn="r"/>
            <a:r>
              <a:rPr lang="de-DE" dirty="0">
                <a:latin typeface="Bradley Hand ITC" panose="03070402050302030203" pitchFamily="66" charset="0"/>
              </a:rPr>
              <a:t>Freie Plätze:</a:t>
            </a:r>
          </a:p>
        </p:txBody>
      </p:sp>
      <p:sp>
        <p:nvSpPr>
          <p:cNvPr id="29" name="Textfeld 28">
            <a:extLst>
              <a:ext uri="{FF2B5EF4-FFF2-40B4-BE49-F238E27FC236}">
                <a16:creationId xmlns:a16="http://schemas.microsoft.com/office/drawing/2014/main" id="{74872E8A-5526-49BD-9C23-44E4439D3546}"/>
              </a:ext>
            </a:extLst>
          </p:cNvPr>
          <p:cNvSpPr txBox="1"/>
          <p:nvPr/>
        </p:nvSpPr>
        <p:spPr>
          <a:xfrm>
            <a:off x="4138648" y="4024372"/>
            <a:ext cx="2004466" cy="369332"/>
          </a:xfrm>
          <a:prstGeom prst="rect">
            <a:avLst/>
          </a:prstGeom>
          <a:noFill/>
        </p:spPr>
        <p:txBody>
          <a:bodyPr wrap="square" rtlCol="0">
            <a:spAutoFit/>
          </a:bodyPr>
          <a:lstStyle/>
          <a:p>
            <a:r>
              <a:rPr lang="de-DE" b="1" u="sng" dirty="0">
                <a:solidFill>
                  <a:schemeClr val="bg1"/>
                </a:solidFill>
                <a:latin typeface="Bradley Hand ITC" panose="03070402050302030203" pitchFamily="66" charset="0"/>
              </a:rPr>
              <a:t>Sing your Song</a:t>
            </a:r>
          </a:p>
        </p:txBody>
      </p:sp>
      <p:sp>
        <p:nvSpPr>
          <p:cNvPr id="30" name="Textfeld 29">
            <a:extLst>
              <a:ext uri="{FF2B5EF4-FFF2-40B4-BE49-F238E27FC236}">
                <a16:creationId xmlns:a16="http://schemas.microsoft.com/office/drawing/2014/main" id="{C8304A7A-7E16-424D-AE82-1511AAAA5411}"/>
              </a:ext>
            </a:extLst>
          </p:cNvPr>
          <p:cNvSpPr txBox="1"/>
          <p:nvPr/>
        </p:nvSpPr>
        <p:spPr>
          <a:xfrm>
            <a:off x="7232547" y="4287316"/>
            <a:ext cx="1173118" cy="307777"/>
          </a:xfrm>
          <a:prstGeom prst="rect">
            <a:avLst/>
          </a:prstGeom>
          <a:noFill/>
        </p:spPr>
        <p:txBody>
          <a:bodyPr wrap="square" rtlCol="0">
            <a:spAutoFit/>
          </a:bodyPr>
          <a:lstStyle/>
          <a:p>
            <a:pPr algn="r"/>
            <a:r>
              <a:rPr lang="de-DE" sz="1400" dirty="0">
                <a:latin typeface="Britannic Bold" panose="020B0903060703020204" pitchFamily="34" charset="0"/>
              </a:rPr>
              <a:t>Musik</a:t>
            </a:r>
          </a:p>
        </p:txBody>
      </p:sp>
      <p:sp>
        <p:nvSpPr>
          <p:cNvPr id="31" name="Textfeld 30">
            <a:extLst>
              <a:ext uri="{FF2B5EF4-FFF2-40B4-BE49-F238E27FC236}">
                <a16:creationId xmlns:a16="http://schemas.microsoft.com/office/drawing/2014/main" id="{A78B4F76-49EB-412E-85CD-FF36BF40942D}"/>
              </a:ext>
            </a:extLst>
          </p:cNvPr>
          <p:cNvSpPr txBox="1"/>
          <p:nvPr/>
        </p:nvSpPr>
        <p:spPr>
          <a:xfrm>
            <a:off x="7206251" y="4541386"/>
            <a:ext cx="1173118" cy="307777"/>
          </a:xfrm>
          <a:prstGeom prst="rect">
            <a:avLst/>
          </a:prstGeom>
          <a:noFill/>
        </p:spPr>
        <p:txBody>
          <a:bodyPr wrap="square" rtlCol="0">
            <a:spAutoFit/>
          </a:bodyPr>
          <a:lstStyle/>
          <a:p>
            <a:pPr algn="r"/>
            <a:r>
              <a:rPr lang="de-DE" sz="1400" dirty="0">
                <a:latin typeface="Britannic Bold" panose="020B0903060703020204" pitchFamily="34" charset="0"/>
              </a:rPr>
              <a:t>5 Minuten</a:t>
            </a:r>
          </a:p>
        </p:txBody>
      </p:sp>
      <p:sp>
        <p:nvSpPr>
          <p:cNvPr id="32" name="Textfeld 31">
            <a:extLst>
              <a:ext uri="{FF2B5EF4-FFF2-40B4-BE49-F238E27FC236}">
                <a16:creationId xmlns:a16="http://schemas.microsoft.com/office/drawing/2014/main" id="{100824AB-EDF6-441F-AD3D-BA55857C94FC}"/>
              </a:ext>
            </a:extLst>
          </p:cNvPr>
          <p:cNvSpPr txBox="1"/>
          <p:nvPr/>
        </p:nvSpPr>
        <p:spPr>
          <a:xfrm>
            <a:off x="7211825" y="4809388"/>
            <a:ext cx="1173118" cy="307777"/>
          </a:xfrm>
          <a:prstGeom prst="rect">
            <a:avLst/>
          </a:prstGeom>
          <a:noFill/>
        </p:spPr>
        <p:txBody>
          <a:bodyPr wrap="square" rtlCol="0">
            <a:spAutoFit/>
          </a:bodyPr>
          <a:lstStyle/>
          <a:p>
            <a:pPr algn="r"/>
            <a:r>
              <a:rPr lang="de-DE" sz="1400" dirty="0">
                <a:latin typeface="Britannic Bold" panose="020B0903060703020204" pitchFamily="34" charset="0"/>
              </a:rPr>
              <a:t>1 von 4</a:t>
            </a:r>
          </a:p>
        </p:txBody>
      </p:sp>
      <p:sp>
        <p:nvSpPr>
          <p:cNvPr id="33" name="Textfeld 32">
            <a:extLst>
              <a:ext uri="{FF2B5EF4-FFF2-40B4-BE49-F238E27FC236}">
                <a16:creationId xmlns:a16="http://schemas.microsoft.com/office/drawing/2014/main" id="{4DA15749-61EB-414E-9015-0C1C426AD469}"/>
              </a:ext>
            </a:extLst>
          </p:cNvPr>
          <p:cNvSpPr txBox="1"/>
          <p:nvPr/>
        </p:nvSpPr>
        <p:spPr>
          <a:xfrm>
            <a:off x="6565506" y="2546073"/>
            <a:ext cx="1800242" cy="307777"/>
          </a:xfrm>
          <a:prstGeom prst="rect">
            <a:avLst/>
          </a:prstGeom>
          <a:noFill/>
        </p:spPr>
        <p:txBody>
          <a:bodyPr wrap="square" rtlCol="0">
            <a:spAutoFit/>
          </a:bodyPr>
          <a:lstStyle/>
          <a:p>
            <a:pPr algn="r"/>
            <a:r>
              <a:rPr lang="de-DE" sz="1400" dirty="0">
                <a:latin typeface="Britannic Bold" panose="020B0903060703020204" pitchFamily="34" charset="0"/>
              </a:rPr>
              <a:t>26.03.20 / 14:30</a:t>
            </a:r>
          </a:p>
        </p:txBody>
      </p:sp>
      <p:sp>
        <p:nvSpPr>
          <p:cNvPr id="34" name="Textfeld 33">
            <a:extLst>
              <a:ext uri="{FF2B5EF4-FFF2-40B4-BE49-F238E27FC236}">
                <a16:creationId xmlns:a16="http://schemas.microsoft.com/office/drawing/2014/main" id="{C0B661DE-5A94-4454-9850-260C8C7B7F2A}"/>
              </a:ext>
            </a:extLst>
          </p:cNvPr>
          <p:cNvSpPr txBox="1"/>
          <p:nvPr/>
        </p:nvSpPr>
        <p:spPr>
          <a:xfrm>
            <a:off x="6512289" y="4055149"/>
            <a:ext cx="1800242" cy="307777"/>
          </a:xfrm>
          <a:prstGeom prst="rect">
            <a:avLst/>
          </a:prstGeom>
          <a:noFill/>
        </p:spPr>
        <p:txBody>
          <a:bodyPr wrap="square" rtlCol="0">
            <a:spAutoFit/>
          </a:bodyPr>
          <a:lstStyle/>
          <a:p>
            <a:pPr algn="r"/>
            <a:r>
              <a:rPr lang="de-DE" sz="1400" dirty="0">
                <a:latin typeface="Britannic Bold" panose="020B0903060703020204" pitchFamily="34" charset="0"/>
              </a:rPr>
              <a:t>30.03.20 / 10:30</a:t>
            </a:r>
          </a:p>
        </p:txBody>
      </p:sp>
      <p:pic>
        <p:nvPicPr>
          <p:cNvPr id="26628" name="Picture 4" descr="Frosch, Gitarre, Musik, Musizieren, Quaken, Singen">
            <a:extLst>
              <a:ext uri="{FF2B5EF4-FFF2-40B4-BE49-F238E27FC236}">
                <a16:creationId xmlns:a16="http://schemas.microsoft.com/office/drawing/2014/main" id="{6F8B0287-8BC3-4998-9B6C-DFBFEAEC9E29}"/>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4046671" y="4499777"/>
            <a:ext cx="952284" cy="714213"/>
          </a:xfrm>
          <a:prstGeom prst="rect">
            <a:avLst/>
          </a:prstGeom>
          <a:noFill/>
          <a:extLst>
            <a:ext uri="{909E8E84-426E-40DD-AFC4-6F175D3DCCD1}">
              <a14:hiddenFill xmlns:a14="http://schemas.microsoft.com/office/drawing/2010/main">
                <a:solidFill>
                  <a:srgbClr val="FFFFFF"/>
                </a:solidFill>
              </a14:hiddenFill>
            </a:ext>
          </a:extLst>
        </p:spPr>
      </p:pic>
      <p:sp>
        <p:nvSpPr>
          <p:cNvPr id="36" name="Rechteck 35">
            <a:extLst>
              <a:ext uri="{FF2B5EF4-FFF2-40B4-BE49-F238E27FC236}">
                <a16:creationId xmlns:a16="http://schemas.microsoft.com/office/drawing/2014/main" id="{2038BBCB-D3FF-40B3-94A9-2782F9B56FD1}"/>
              </a:ext>
            </a:extLst>
          </p:cNvPr>
          <p:cNvSpPr/>
          <p:nvPr/>
        </p:nvSpPr>
        <p:spPr>
          <a:xfrm>
            <a:off x="4046670" y="5518201"/>
            <a:ext cx="4413722" cy="1294331"/>
          </a:xfrm>
          <a:prstGeom prst="rect">
            <a:avLst/>
          </a:prstGeom>
          <a:solidFill>
            <a:srgbClr val="C5E0B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Textfeld 36">
            <a:extLst>
              <a:ext uri="{FF2B5EF4-FFF2-40B4-BE49-F238E27FC236}">
                <a16:creationId xmlns:a16="http://schemas.microsoft.com/office/drawing/2014/main" id="{E151DD35-6D0A-4D60-894D-9C54D84F0AC0}"/>
              </a:ext>
            </a:extLst>
          </p:cNvPr>
          <p:cNvSpPr txBox="1"/>
          <p:nvPr/>
        </p:nvSpPr>
        <p:spPr>
          <a:xfrm>
            <a:off x="4759446" y="5783168"/>
            <a:ext cx="2178866" cy="923330"/>
          </a:xfrm>
          <a:prstGeom prst="rect">
            <a:avLst/>
          </a:prstGeom>
          <a:noFill/>
        </p:spPr>
        <p:txBody>
          <a:bodyPr wrap="square" rtlCol="0">
            <a:spAutoFit/>
          </a:bodyPr>
          <a:lstStyle/>
          <a:p>
            <a:pPr algn="r"/>
            <a:r>
              <a:rPr lang="de-DE" dirty="0">
                <a:latin typeface="Bradley Hand ITC" panose="03070402050302030203" pitchFamily="66" charset="0"/>
              </a:rPr>
              <a:t>Kategorie:</a:t>
            </a:r>
          </a:p>
          <a:p>
            <a:pPr algn="r"/>
            <a:r>
              <a:rPr lang="de-DE" dirty="0">
                <a:latin typeface="Bradley Hand ITC" panose="03070402050302030203" pitchFamily="66" charset="0"/>
              </a:rPr>
              <a:t>Zeit pro Künstler:</a:t>
            </a:r>
          </a:p>
          <a:p>
            <a:pPr algn="r"/>
            <a:r>
              <a:rPr lang="de-DE" dirty="0">
                <a:latin typeface="Bradley Hand ITC" panose="03070402050302030203" pitchFamily="66" charset="0"/>
              </a:rPr>
              <a:t>Freie Plätze:</a:t>
            </a:r>
          </a:p>
        </p:txBody>
      </p:sp>
      <p:sp>
        <p:nvSpPr>
          <p:cNvPr id="38" name="Textfeld 37">
            <a:extLst>
              <a:ext uri="{FF2B5EF4-FFF2-40B4-BE49-F238E27FC236}">
                <a16:creationId xmlns:a16="http://schemas.microsoft.com/office/drawing/2014/main" id="{46F7326A-06A1-40DB-B3A8-CD14B1CB08B4}"/>
              </a:ext>
            </a:extLst>
          </p:cNvPr>
          <p:cNvSpPr txBox="1"/>
          <p:nvPr/>
        </p:nvSpPr>
        <p:spPr>
          <a:xfrm>
            <a:off x="4138648" y="5540333"/>
            <a:ext cx="2004466" cy="369332"/>
          </a:xfrm>
          <a:prstGeom prst="rect">
            <a:avLst/>
          </a:prstGeom>
          <a:noFill/>
        </p:spPr>
        <p:txBody>
          <a:bodyPr wrap="square" rtlCol="0">
            <a:spAutoFit/>
          </a:bodyPr>
          <a:lstStyle/>
          <a:p>
            <a:r>
              <a:rPr lang="de-DE" b="1" u="sng" dirty="0">
                <a:solidFill>
                  <a:srgbClr val="1BA1D7"/>
                </a:solidFill>
                <a:latin typeface="Bradley Hand ITC" panose="03070402050302030203" pitchFamily="66" charset="0"/>
              </a:rPr>
              <a:t>Stadtleben</a:t>
            </a:r>
          </a:p>
        </p:txBody>
      </p:sp>
      <p:sp>
        <p:nvSpPr>
          <p:cNvPr id="39" name="Textfeld 38">
            <a:extLst>
              <a:ext uri="{FF2B5EF4-FFF2-40B4-BE49-F238E27FC236}">
                <a16:creationId xmlns:a16="http://schemas.microsoft.com/office/drawing/2014/main" id="{DDFDA50D-3C23-4E10-A26A-C61BEF266450}"/>
              </a:ext>
            </a:extLst>
          </p:cNvPr>
          <p:cNvSpPr txBox="1"/>
          <p:nvPr/>
        </p:nvSpPr>
        <p:spPr>
          <a:xfrm>
            <a:off x="6815404" y="5803277"/>
            <a:ext cx="1590261" cy="307777"/>
          </a:xfrm>
          <a:prstGeom prst="rect">
            <a:avLst/>
          </a:prstGeom>
          <a:noFill/>
        </p:spPr>
        <p:txBody>
          <a:bodyPr wrap="square" rtlCol="0">
            <a:spAutoFit/>
          </a:bodyPr>
          <a:lstStyle/>
          <a:p>
            <a:pPr algn="r"/>
            <a:r>
              <a:rPr lang="de-DE" sz="1400" dirty="0" err="1">
                <a:latin typeface="Britannic Bold" panose="020B0903060703020204" pitchFamily="34" charset="0"/>
              </a:rPr>
              <a:t>Standup</a:t>
            </a:r>
            <a:r>
              <a:rPr lang="de-DE" sz="1400" dirty="0">
                <a:latin typeface="Britannic Bold" panose="020B0903060703020204" pitchFamily="34" charset="0"/>
              </a:rPr>
              <a:t> Comedy</a:t>
            </a:r>
          </a:p>
        </p:txBody>
      </p:sp>
      <p:sp>
        <p:nvSpPr>
          <p:cNvPr id="40" name="Textfeld 39">
            <a:extLst>
              <a:ext uri="{FF2B5EF4-FFF2-40B4-BE49-F238E27FC236}">
                <a16:creationId xmlns:a16="http://schemas.microsoft.com/office/drawing/2014/main" id="{81297C27-2426-4E84-9834-F7C797563ED9}"/>
              </a:ext>
            </a:extLst>
          </p:cNvPr>
          <p:cNvSpPr txBox="1"/>
          <p:nvPr/>
        </p:nvSpPr>
        <p:spPr>
          <a:xfrm>
            <a:off x="7206251" y="6057347"/>
            <a:ext cx="1173118" cy="307777"/>
          </a:xfrm>
          <a:prstGeom prst="rect">
            <a:avLst/>
          </a:prstGeom>
          <a:noFill/>
        </p:spPr>
        <p:txBody>
          <a:bodyPr wrap="square" rtlCol="0">
            <a:spAutoFit/>
          </a:bodyPr>
          <a:lstStyle/>
          <a:p>
            <a:pPr algn="r"/>
            <a:r>
              <a:rPr lang="de-DE" sz="1400" dirty="0">
                <a:latin typeface="Britannic Bold" panose="020B0903060703020204" pitchFamily="34" charset="0"/>
              </a:rPr>
              <a:t>6 Minuten</a:t>
            </a:r>
          </a:p>
        </p:txBody>
      </p:sp>
      <p:sp>
        <p:nvSpPr>
          <p:cNvPr id="41" name="Textfeld 40">
            <a:extLst>
              <a:ext uri="{FF2B5EF4-FFF2-40B4-BE49-F238E27FC236}">
                <a16:creationId xmlns:a16="http://schemas.microsoft.com/office/drawing/2014/main" id="{BFD3A564-A880-4EB7-A586-2B2AAD4AF7EA}"/>
              </a:ext>
            </a:extLst>
          </p:cNvPr>
          <p:cNvSpPr txBox="1"/>
          <p:nvPr/>
        </p:nvSpPr>
        <p:spPr>
          <a:xfrm>
            <a:off x="7211825" y="6325349"/>
            <a:ext cx="1173118" cy="307777"/>
          </a:xfrm>
          <a:prstGeom prst="rect">
            <a:avLst/>
          </a:prstGeom>
          <a:noFill/>
        </p:spPr>
        <p:txBody>
          <a:bodyPr wrap="square" rtlCol="0">
            <a:spAutoFit/>
          </a:bodyPr>
          <a:lstStyle/>
          <a:p>
            <a:pPr algn="r"/>
            <a:r>
              <a:rPr lang="de-DE" sz="1400" dirty="0">
                <a:latin typeface="Britannic Bold" panose="020B0903060703020204" pitchFamily="34" charset="0"/>
              </a:rPr>
              <a:t>4 von 4</a:t>
            </a:r>
          </a:p>
        </p:txBody>
      </p:sp>
      <p:sp>
        <p:nvSpPr>
          <p:cNvPr id="42" name="Textfeld 41">
            <a:extLst>
              <a:ext uri="{FF2B5EF4-FFF2-40B4-BE49-F238E27FC236}">
                <a16:creationId xmlns:a16="http://schemas.microsoft.com/office/drawing/2014/main" id="{B531E294-3D3B-4DDD-B055-80514DB2ED6B}"/>
              </a:ext>
            </a:extLst>
          </p:cNvPr>
          <p:cNvSpPr txBox="1"/>
          <p:nvPr/>
        </p:nvSpPr>
        <p:spPr>
          <a:xfrm>
            <a:off x="6512289" y="5571110"/>
            <a:ext cx="1800242" cy="307777"/>
          </a:xfrm>
          <a:prstGeom prst="rect">
            <a:avLst/>
          </a:prstGeom>
          <a:noFill/>
        </p:spPr>
        <p:txBody>
          <a:bodyPr wrap="square" rtlCol="0">
            <a:spAutoFit/>
          </a:bodyPr>
          <a:lstStyle/>
          <a:p>
            <a:pPr algn="r"/>
            <a:r>
              <a:rPr lang="de-DE" sz="1400" dirty="0">
                <a:latin typeface="Britannic Bold" panose="020B0903060703020204" pitchFamily="34" charset="0"/>
              </a:rPr>
              <a:t>03.04.20 / 12:00</a:t>
            </a:r>
          </a:p>
        </p:txBody>
      </p:sp>
      <p:pic>
        <p:nvPicPr>
          <p:cNvPr id="26630" name="Picture 6" descr="Audio, Konzert, Mic, Mikrofon, Musik, Leistung, Zeigen">
            <a:extLst>
              <a:ext uri="{FF2B5EF4-FFF2-40B4-BE49-F238E27FC236}">
                <a16:creationId xmlns:a16="http://schemas.microsoft.com/office/drawing/2014/main" id="{65BD077F-144E-4696-9CD6-EBC655186AEA}"/>
              </a:ext>
            </a:extLst>
          </p:cNvPr>
          <p:cNvPicPr>
            <a:picLocks noChangeAspect="1" noChangeArrowheads="1"/>
          </p:cNvPicPr>
          <p:nvPr/>
        </p:nvPicPr>
        <p:blipFill rotWithShape="1">
          <a:blip r:embed="rId11" cstate="screen">
            <a:extLst>
              <a:ext uri="{28A0092B-C50C-407E-A947-70E740481C1C}">
                <a14:useLocalDpi xmlns:a14="http://schemas.microsoft.com/office/drawing/2010/main"/>
              </a:ext>
            </a:extLst>
          </a:blip>
          <a:srcRect/>
          <a:stretch/>
        </p:blipFill>
        <p:spPr bwMode="auto">
          <a:xfrm>
            <a:off x="4160234" y="5982683"/>
            <a:ext cx="725157" cy="725157"/>
          </a:xfrm>
          <a:prstGeom prst="rect">
            <a:avLst/>
          </a:prstGeom>
          <a:noFill/>
          <a:extLst>
            <a:ext uri="{909E8E84-426E-40DD-AFC4-6F175D3DCCD1}">
              <a14:hiddenFill xmlns:a14="http://schemas.microsoft.com/office/drawing/2010/main">
                <a:solidFill>
                  <a:srgbClr val="FFFFFF"/>
                </a:solidFill>
              </a14:hiddenFill>
            </a:ext>
          </a:extLst>
        </p:spPr>
      </p:pic>
      <p:sp>
        <p:nvSpPr>
          <p:cNvPr id="26" name="Textfeld 25">
            <a:extLst>
              <a:ext uri="{FF2B5EF4-FFF2-40B4-BE49-F238E27FC236}">
                <a16:creationId xmlns:a16="http://schemas.microsoft.com/office/drawing/2014/main" id="{64249CC2-0EDD-44C8-9C95-61B768B0AA32}"/>
              </a:ext>
            </a:extLst>
          </p:cNvPr>
          <p:cNvSpPr txBox="1"/>
          <p:nvPr/>
        </p:nvSpPr>
        <p:spPr>
          <a:xfrm>
            <a:off x="9322441" y="1341998"/>
            <a:ext cx="1890330" cy="5632311"/>
          </a:xfrm>
          <a:prstGeom prst="rect">
            <a:avLst/>
          </a:prstGeom>
          <a:solidFill>
            <a:srgbClr val="C5E0B4"/>
          </a:solidFill>
        </p:spPr>
        <p:txBody>
          <a:bodyPr wrap="square" rtlCol="0">
            <a:spAutoFit/>
          </a:bodyPr>
          <a:lstStyle/>
          <a:p>
            <a:pPr algn="ctr"/>
            <a:endParaRPr lang="de-DE" dirty="0"/>
          </a:p>
          <a:p>
            <a:pPr algn="ctr"/>
            <a:endParaRPr lang="de-DE" dirty="0"/>
          </a:p>
          <a:p>
            <a:pPr algn="ctr"/>
            <a:endParaRPr lang="de-DE" dirty="0"/>
          </a:p>
          <a:p>
            <a:pPr algn="ctr"/>
            <a:endParaRPr lang="de-DE" dirty="0"/>
          </a:p>
          <a:p>
            <a:pPr algn="ctr"/>
            <a:r>
              <a:rPr lang="de-DE" dirty="0">
                <a:solidFill>
                  <a:srgbClr val="C5E0B4"/>
                </a:solidFill>
              </a:rPr>
              <a:t>W</a:t>
            </a:r>
          </a:p>
          <a:p>
            <a:pPr algn="ctr"/>
            <a:r>
              <a:rPr lang="de-DE" dirty="0">
                <a:solidFill>
                  <a:srgbClr val="C5E0B4"/>
                </a:solidFill>
              </a:rPr>
              <a:t>E</a:t>
            </a:r>
          </a:p>
          <a:p>
            <a:pPr algn="ctr"/>
            <a:r>
              <a:rPr lang="de-DE" dirty="0">
                <a:solidFill>
                  <a:srgbClr val="C5E0B4"/>
                </a:solidFill>
              </a:rPr>
              <a:t>R</a:t>
            </a:r>
          </a:p>
          <a:p>
            <a:pPr algn="ctr"/>
            <a:r>
              <a:rPr lang="de-DE" dirty="0">
                <a:solidFill>
                  <a:srgbClr val="C5E0B4"/>
                </a:solidFill>
              </a:rPr>
              <a:t>B</a:t>
            </a:r>
          </a:p>
          <a:p>
            <a:pPr algn="ctr"/>
            <a:r>
              <a:rPr lang="de-DE" dirty="0">
                <a:solidFill>
                  <a:srgbClr val="C5E0B4"/>
                </a:solidFill>
              </a:rPr>
              <a:t>U</a:t>
            </a:r>
          </a:p>
          <a:p>
            <a:pPr algn="ctr"/>
            <a:r>
              <a:rPr lang="de-DE" dirty="0">
                <a:solidFill>
                  <a:srgbClr val="C5E0B4"/>
                </a:solidFill>
              </a:rPr>
              <a:t>N</a:t>
            </a:r>
          </a:p>
          <a:p>
            <a:pPr algn="ctr"/>
            <a:r>
              <a:rPr lang="de-DE" dirty="0">
                <a:solidFill>
                  <a:srgbClr val="C5E0B4"/>
                </a:solidFill>
              </a:rPr>
              <a:t>G</a:t>
            </a:r>
          </a:p>
          <a:p>
            <a:pPr algn="ctr"/>
            <a:endParaRPr lang="de-DE" dirty="0"/>
          </a:p>
          <a:p>
            <a:pPr algn="ctr"/>
            <a:endParaRPr lang="de-DE" dirty="0"/>
          </a:p>
          <a:p>
            <a:pPr algn="ctr"/>
            <a:endParaRPr lang="de-DE" dirty="0"/>
          </a:p>
          <a:p>
            <a:pPr algn="ctr"/>
            <a:endParaRPr lang="de-DE" dirty="0"/>
          </a:p>
          <a:p>
            <a:pPr algn="ctr"/>
            <a:endParaRPr lang="de-DE" dirty="0"/>
          </a:p>
          <a:p>
            <a:pPr algn="ctr"/>
            <a:endParaRPr lang="de-DE" dirty="0"/>
          </a:p>
          <a:p>
            <a:pPr algn="ctr"/>
            <a:endParaRPr lang="de-DE" dirty="0"/>
          </a:p>
          <a:p>
            <a:pPr algn="ctr"/>
            <a:endParaRPr lang="de-DE" dirty="0"/>
          </a:p>
          <a:p>
            <a:pPr algn="ctr"/>
            <a:endParaRPr lang="de-DE" dirty="0"/>
          </a:p>
        </p:txBody>
      </p:sp>
      <p:sp>
        <p:nvSpPr>
          <p:cNvPr id="35" name="Textfeld 34">
            <a:extLst>
              <a:ext uri="{FF2B5EF4-FFF2-40B4-BE49-F238E27FC236}">
                <a16:creationId xmlns:a16="http://schemas.microsoft.com/office/drawing/2014/main" id="{D1539F24-CFF3-4553-A6F2-20E746136DF0}"/>
              </a:ext>
            </a:extLst>
          </p:cNvPr>
          <p:cNvSpPr txBox="1"/>
          <p:nvPr/>
        </p:nvSpPr>
        <p:spPr>
          <a:xfrm>
            <a:off x="7089494" y="3589980"/>
            <a:ext cx="1262952" cy="230832"/>
          </a:xfrm>
          <a:prstGeom prst="rect">
            <a:avLst/>
          </a:prstGeom>
          <a:noFill/>
        </p:spPr>
        <p:txBody>
          <a:bodyPr wrap="square" rtlCol="0">
            <a:spAutoFit/>
          </a:bodyPr>
          <a:lstStyle/>
          <a:p>
            <a:r>
              <a:rPr lang="de-DE" sz="900" dirty="0">
                <a:solidFill>
                  <a:schemeClr val="bg2">
                    <a:lumMod val="50000"/>
                  </a:schemeClr>
                </a:solidFill>
                <a:latin typeface="Helvetica" panose="020B0604020202020204" pitchFamily="34" charset="0"/>
                <a:cs typeface="Helvetica" panose="020B0604020202020204" pitchFamily="34" charset="0"/>
              </a:rPr>
              <a:t>Wer ist schon dabei?</a:t>
            </a:r>
            <a:endParaRPr lang="de-DE" sz="1100" dirty="0">
              <a:solidFill>
                <a:schemeClr val="bg2">
                  <a:lumMod val="50000"/>
                </a:schemeClr>
              </a:solidFill>
              <a:latin typeface="Helvetica" panose="020B0604020202020204" pitchFamily="34" charset="0"/>
              <a:cs typeface="Helvetica" panose="020B0604020202020204" pitchFamily="34" charset="0"/>
            </a:endParaRPr>
          </a:p>
        </p:txBody>
      </p:sp>
      <p:sp>
        <p:nvSpPr>
          <p:cNvPr id="43" name="Pfeil: nach unten 42">
            <a:extLst>
              <a:ext uri="{FF2B5EF4-FFF2-40B4-BE49-F238E27FC236}">
                <a16:creationId xmlns:a16="http://schemas.microsoft.com/office/drawing/2014/main" id="{BA9A3ABE-C139-4E40-B013-F17DD1ED1DA4}"/>
              </a:ext>
            </a:extLst>
          </p:cNvPr>
          <p:cNvSpPr/>
          <p:nvPr/>
        </p:nvSpPr>
        <p:spPr>
          <a:xfrm>
            <a:off x="8265777" y="3653426"/>
            <a:ext cx="86669" cy="94744"/>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Textfeld 47">
            <a:extLst>
              <a:ext uri="{FF2B5EF4-FFF2-40B4-BE49-F238E27FC236}">
                <a16:creationId xmlns:a16="http://schemas.microsoft.com/office/drawing/2014/main" id="{A6556CB6-DBB1-4CE5-9A13-FDFBE8F37F67}"/>
              </a:ext>
            </a:extLst>
          </p:cNvPr>
          <p:cNvSpPr txBox="1"/>
          <p:nvPr/>
        </p:nvSpPr>
        <p:spPr>
          <a:xfrm>
            <a:off x="7089494" y="5081329"/>
            <a:ext cx="1262952" cy="228895"/>
          </a:xfrm>
          <a:prstGeom prst="rect">
            <a:avLst/>
          </a:prstGeom>
          <a:noFill/>
        </p:spPr>
        <p:txBody>
          <a:bodyPr wrap="square" rtlCol="0">
            <a:spAutoFit/>
          </a:bodyPr>
          <a:lstStyle>
            <a:defPPr>
              <a:defRPr lang="de-DE"/>
            </a:defPPr>
            <a:lvl1pPr>
              <a:defRPr sz="900">
                <a:solidFill>
                  <a:schemeClr val="bg2">
                    <a:lumMod val="50000"/>
                  </a:schemeClr>
                </a:solidFill>
                <a:latin typeface="Helvetica" panose="020B0604020202020204" pitchFamily="34" charset="0"/>
                <a:cs typeface="Helvetica" panose="020B0604020202020204" pitchFamily="34" charset="0"/>
              </a:defRPr>
            </a:lvl1pPr>
          </a:lstStyle>
          <a:p>
            <a:r>
              <a:rPr lang="de-DE" dirty="0"/>
              <a:t>Wer ist schon dabei?</a:t>
            </a:r>
          </a:p>
        </p:txBody>
      </p:sp>
      <p:sp>
        <p:nvSpPr>
          <p:cNvPr id="49" name="Pfeil: nach unten 48">
            <a:extLst>
              <a:ext uri="{FF2B5EF4-FFF2-40B4-BE49-F238E27FC236}">
                <a16:creationId xmlns:a16="http://schemas.microsoft.com/office/drawing/2014/main" id="{458E59E2-982C-4E93-8898-A17C82D7237B}"/>
              </a:ext>
            </a:extLst>
          </p:cNvPr>
          <p:cNvSpPr/>
          <p:nvPr/>
        </p:nvSpPr>
        <p:spPr>
          <a:xfrm>
            <a:off x="8265777" y="5142839"/>
            <a:ext cx="86669" cy="94744"/>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Textfeld 49">
            <a:extLst>
              <a:ext uri="{FF2B5EF4-FFF2-40B4-BE49-F238E27FC236}">
                <a16:creationId xmlns:a16="http://schemas.microsoft.com/office/drawing/2014/main" id="{F0FAE325-C87D-4416-BC95-0F518010745C}"/>
              </a:ext>
            </a:extLst>
          </p:cNvPr>
          <p:cNvSpPr txBox="1"/>
          <p:nvPr/>
        </p:nvSpPr>
        <p:spPr>
          <a:xfrm>
            <a:off x="7089494" y="6616235"/>
            <a:ext cx="1262952" cy="230832"/>
          </a:xfrm>
          <a:prstGeom prst="rect">
            <a:avLst/>
          </a:prstGeom>
          <a:noFill/>
        </p:spPr>
        <p:txBody>
          <a:bodyPr wrap="square" rtlCol="0">
            <a:spAutoFit/>
          </a:bodyPr>
          <a:lstStyle>
            <a:defPPr>
              <a:defRPr lang="de-DE"/>
            </a:defPPr>
            <a:lvl1pPr>
              <a:defRPr sz="900">
                <a:solidFill>
                  <a:schemeClr val="bg2">
                    <a:lumMod val="50000"/>
                  </a:schemeClr>
                </a:solidFill>
                <a:latin typeface="Helvetica" panose="020B0604020202020204" pitchFamily="34" charset="0"/>
                <a:cs typeface="Helvetica" panose="020B0604020202020204" pitchFamily="34" charset="0"/>
              </a:defRPr>
            </a:lvl1pPr>
          </a:lstStyle>
          <a:p>
            <a:r>
              <a:rPr lang="de-DE" dirty="0"/>
              <a:t>Wer ist schon dabei?</a:t>
            </a:r>
          </a:p>
        </p:txBody>
      </p:sp>
      <p:sp>
        <p:nvSpPr>
          <p:cNvPr id="51" name="Pfeil: nach unten 50">
            <a:extLst>
              <a:ext uri="{FF2B5EF4-FFF2-40B4-BE49-F238E27FC236}">
                <a16:creationId xmlns:a16="http://schemas.microsoft.com/office/drawing/2014/main" id="{8B768C34-88E3-4DB2-8805-31D433725981}"/>
              </a:ext>
            </a:extLst>
          </p:cNvPr>
          <p:cNvSpPr/>
          <p:nvPr/>
        </p:nvSpPr>
        <p:spPr>
          <a:xfrm>
            <a:off x="8243223" y="6679681"/>
            <a:ext cx="86669" cy="94744"/>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2" name="Grafik 51">
            <a:extLst>
              <a:ext uri="{FF2B5EF4-FFF2-40B4-BE49-F238E27FC236}">
                <a16:creationId xmlns:a16="http://schemas.microsoft.com/office/drawing/2014/main" id="{D3B55CE5-A574-4F90-B6A7-D190DCAB81A7}"/>
              </a:ext>
            </a:extLst>
          </p:cNvPr>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1038825" y="2878022"/>
            <a:ext cx="1870235" cy="1169230"/>
          </a:xfrm>
          <a:prstGeom prst="rect">
            <a:avLst/>
          </a:prstGeom>
        </p:spPr>
      </p:pic>
      <p:sp>
        <p:nvSpPr>
          <p:cNvPr id="53" name="Textfeld 52">
            <a:extLst>
              <a:ext uri="{FF2B5EF4-FFF2-40B4-BE49-F238E27FC236}">
                <a16:creationId xmlns:a16="http://schemas.microsoft.com/office/drawing/2014/main" id="{50662DA8-335F-4FB3-ACF4-8C90936E5A7D}"/>
              </a:ext>
            </a:extLst>
          </p:cNvPr>
          <p:cNvSpPr txBox="1"/>
          <p:nvPr/>
        </p:nvSpPr>
        <p:spPr>
          <a:xfrm>
            <a:off x="1324692" y="2926488"/>
            <a:ext cx="1342579"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Poetry Slam</a:t>
            </a:r>
          </a:p>
        </p:txBody>
      </p:sp>
      <p:sp>
        <p:nvSpPr>
          <p:cNvPr id="54" name="Textfeld 53">
            <a:extLst>
              <a:ext uri="{FF2B5EF4-FFF2-40B4-BE49-F238E27FC236}">
                <a16:creationId xmlns:a16="http://schemas.microsoft.com/office/drawing/2014/main" id="{589959C6-7E3C-4E3E-A400-EAE50B66E06A}"/>
              </a:ext>
            </a:extLst>
          </p:cNvPr>
          <p:cNvSpPr txBox="1"/>
          <p:nvPr/>
        </p:nvSpPr>
        <p:spPr>
          <a:xfrm>
            <a:off x="1347065" y="3332133"/>
            <a:ext cx="1342579" cy="261610"/>
          </a:xfrm>
          <a:prstGeom prst="rect">
            <a:avLst/>
          </a:prstGeom>
          <a:solidFill>
            <a:schemeClr val="bg1"/>
          </a:solidFill>
        </p:spPr>
        <p:txBody>
          <a:bodyPr wrap="square" rtlCol="0">
            <a:spAutoFit/>
          </a:bodyPr>
          <a:lstStyle/>
          <a:p>
            <a:r>
              <a:rPr lang="de-DE" sz="1100" dirty="0" err="1">
                <a:solidFill>
                  <a:schemeClr val="tx1">
                    <a:lumMod val="50000"/>
                    <a:lumOff val="50000"/>
                  </a:schemeClr>
                </a:solidFill>
                <a:latin typeface="Helvetica" panose="020B0604020202020204" pitchFamily="34" charset="0"/>
                <a:cs typeface="Helvetica" panose="020B0604020202020204" pitchFamily="34" charset="0"/>
              </a:rPr>
              <a:t>Standup</a:t>
            </a:r>
            <a:r>
              <a:rPr lang="de-DE" sz="1100" dirty="0">
                <a:solidFill>
                  <a:schemeClr val="tx1">
                    <a:lumMod val="50000"/>
                    <a:lumOff val="50000"/>
                  </a:schemeClr>
                </a:solidFill>
                <a:latin typeface="Helvetica" panose="020B0604020202020204" pitchFamily="34" charset="0"/>
                <a:cs typeface="Helvetica" panose="020B0604020202020204" pitchFamily="34" charset="0"/>
              </a:rPr>
              <a:t> Comedy</a:t>
            </a:r>
          </a:p>
        </p:txBody>
      </p:sp>
      <p:sp>
        <p:nvSpPr>
          <p:cNvPr id="55" name="Textfeld 54">
            <a:extLst>
              <a:ext uri="{FF2B5EF4-FFF2-40B4-BE49-F238E27FC236}">
                <a16:creationId xmlns:a16="http://schemas.microsoft.com/office/drawing/2014/main" id="{39FB06AD-7445-42E9-8129-C5C2DF504816}"/>
              </a:ext>
            </a:extLst>
          </p:cNvPr>
          <p:cNvSpPr txBox="1"/>
          <p:nvPr/>
        </p:nvSpPr>
        <p:spPr>
          <a:xfrm>
            <a:off x="1316106" y="3707448"/>
            <a:ext cx="1342579" cy="261610"/>
          </a:xfrm>
          <a:prstGeom prst="rect">
            <a:avLst/>
          </a:prstGeom>
          <a:solidFill>
            <a:schemeClr val="bg1"/>
          </a:solidFill>
        </p:spPr>
        <p:txBody>
          <a:bodyPr wrap="square" rtlCol="0">
            <a:spAutoFit/>
          </a:bodyPr>
          <a:lstStyle/>
          <a:p>
            <a:r>
              <a:rPr lang="de-DE" sz="1100" dirty="0">
                <a:solidFill>
                  <a:schemeClr val="tx1">
                    <a:lumMod val="50000"/>
                    <a:lumOff val="50000"/>
                  </a:schemeClr>
                </a:solidFill>
                <a:latin typeface="Helvetica" panose="020B0604020202020204" pitchFamily="34" charset="0"/>
                <a:cs typeface="Helvetica" panose="020B0604020202020204" pitchFamily="34" charset="0"/>
              </a:rPr>
              <a:t>Musik</a:t>
            </a:r>
          </a:p>
        </p:txBody>
      </p:sp>
      <p:pic>
        <p:nvPicPr>
          <p:cNvPr id="56" name="Grafik 55">
            <a:extLst>
              <a:ext uri="{FF2B5EF4-FFF2-40B4-BE49-F238E27FC236}">
                <a16:creationId xmlns:a16="http://schemas.microsoft.com/office/drawing/2014/main" id="{E8A8E72A-D1F7-4702-A509-52CBAF72B0E7}"/>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1033039" y="2283729"/>
            <a:ext cx="1897524" cy="539778"/>
          </a:xfrm>
          <a:prstGeom prst="rect">
            <a:avLst/>
          </a:prstGeom>
        </p:spPr>
      </p:pic>
      <p:sp>
        <p:nvSpPr>
          <p:cNvPr id="57" name="Textfeld 56">
            <a:extLst>
              <a:ext uri="{FF2B5EF4-FFF2-40B4-BE49-F238E27FC236}">
                <a16:creationId xmlns:a16="http://schemas.microsoft.com/office/drawing/2014/main" id="{F9192BDA-908C-444E-BA7C-FA3B5A50F983}"/>
              </a:ext>
            </a:extLst>
          </p:cNvPr>
          <p:cNvSpPr txBox="1"/>
          <p:nvPr/>
        </p:nvSpPr>
        <p:spPr>
          <a:xfrm>
            <a:off x="1130809" y="2454798"/>
            <a:ext cx="1488425" cy="261610"/>
          </a:xfrm>
          <a:prstGeom prst="rect">
            <a:avLst/>
          </a:prstGeom>
          <a:solidFill>
            <a:schemeClr val="bg1"/>
          </a:solidFill>
        </p:spPr>
        <p:txBody>
          <a:bodyPr wrap="square" rtlCol="0">
            <a:spAutoFit/>
          </a:bodyPr>
          <a:lstStyle/>
          <a:p>
            <a:r>
              <a:rPr lang="de-DE" sz="1100" dirty="0" err="1">
                <a:solidFill>
                  <a:schemeClr val="tx1">
                    <a:lumMod val="50000"/>
                    <a:lumOff val="50000"/>
                  </a:schemeClr>
                </a:solidFill>
                <a:latin typeface="Helvetica" panose="020B0604020202020204" pitchFamily="34" charset="0"/>
                <a:cs typeface="Helvetica" panose="020B0604020202020204" pitchFamily="34" charset="0"/>
              </a:rPr>
              <a:t>Corontest</a:t>
            </a:r>
            <a:r>
              <a:rPr lang="de-DE" sz="1100" dirty="0">
                <a:solidFill>
                  <a:schemeClr val="tx1">
                    <a:lumMod val="50000"/>
                    <a:lumOff val="50000"/>
                  </a:schemeClr>
                </a:solidFill>
                <a:latin typeface="Helvetica" panose="020B0604020202020204" pitchFamily="34" charset="0"/>
                <a:cs typeface="Helvetica" panose="020B0604020202020204" pitchFamily="34" charset="0"/>
              </a:rPr>
              <a:t> suchen …</a:t>
            </a:r>
          </a:p>
        </p:txBody>
      </p:sp>
    </p:spTree>
    <p:extLst>
      <p:ext uri="{BB962C8B-B14F-4D97-AF65-F5344CB8AC3E}">
        <p14:creationId xmlns:p14="http://schemas.microsoft.com/office/powerpoint/2010/main" val="178911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 name="Rechteck 54">
            <a:extLst>
              <a:ext uri="{FF2B5EF4-FFF2-40B4-BE49-F238E27FC236}">
                <a16:creationId xmlns:a16="http://schemas.microsoft.com/office/drawing/2014/main" id="{5B3477D3-64CA-B34F-B2E7-3F940BCD882C}"/>
              </a:ext>
            </a:extLst>
          </p:cNvPr>
          <p:cNvSpPr/>
          <p:nvPr/>
        </p:nvSpPr>
        <p:spPr>
          <a:xfrm>
            <a:off x="986122" y="2613239"/>
            <a:ext cx="10222859" cy="3661973"/>
          </a:xfrm>
          <a:prstGeom prst="rect">
            <a:avLst/>
          </a:prstGeom>
          <a:solidFill>
            <a:srgbClr val="F155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a:extLst>
              <a:ext uri="{FF2B5EF4-FFF2-40B4-BE49-F238E27FC236}">
                <a16:creationId xmlns:a16="http://schemas.microsoft.com/office/drawing/2014/main" id="{51A95F38-0D9B-4B12-878D-25DC7DA044D8}"/>
              </a:ext>
            </a:extLst>
          </p:cNvPr>
          <p:cNvSpPr/>
          <p:nvPr/>
        </p:nvSpPr>
        <p:spPr>
          <a:xfrm>
            <a:off x="986400" y="523200"/>
            <a:ext cx="10205498" cy="2076469"/>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Diagonaler Streifen 58">
            <a:extLst>
              <a:ext uri="{FF2B5EF4-FFF2-40B4-BE49-F238E27FC236}">
                <a16:creationId xmlns:a16="http://schemas.microsoft.com/office/drawing/2014/main" id="{AF0FB239-6A9E-458F-B5D2-0A1DB84B9723}"/>
              </a:ext>
            </a:extLst>
          </p:cNvPr>
          <p:cNvSpPr/>
          <p:nvPr/>
        </p:nvSpPr>
        <p:spPr>
          <a:xfrm rot="2527959">
            <a:off x="4573695" y="-331900"/>
            <a:ext cx="2854319" cy="2581200"/>
          </a:xfrm>
          <a:prstGeom prst="diagStripe">
            <a:avLst>
              <a:gd name="adj" fmla="val 983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8" name="Diagonaler Streifen 57">
            <a:extLst>
              <a:ext uri="{FF2B5EF4-FFF2-40B4-BE49-F238E27FC236}">
                <a16:creationId xmlns:a16="http://schemas.microsoft.com/office/drawing/2014/main" id="{7ADD8445-1305-4BD9-B90C-74343FD22AFE}"/>
              </a:ext>
            </a:extLst>
          </p:cNvPr>
          <p:cNvSpPr/>
          <p:nvPr/>
        </p:nvSpPr>
        <p:spPr>
          <a:xfrm rot="2594718">
            <a:off x="4515589" y="-563882"/>
            <a:ext cx="3142470" cy="2944349"/>
          </a:xfrm>
          <a:prstGeom prst="diagStripe">
            <a:avLst>
              <a:gd name="adj" fmla="val 98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graphicFrame>
        <p:nvGraphicFramePr>
          <p:cNvPr id="9" name="Objekt 8" hidden="1">
            <a:extLst>
              <a:ext uri="{FF2B5EF4-FFF2-40B4-BE49-F238E27FC236}">
                <a16:creationId xmlns:a16="http://schemas.microsoft.com/office/drawing/2014/main" id="{C0DFEEAE-6FC1-4C43-AFEB-826320667DFD}"/>
              </a:ext>
            </a:extLst>
          </p:cNvPr>
          <p:cNvGraphicFramePr>
            <a:graphicFrameLocks noChangeAspect="1"/>
          </p:cNvGraphicFramePr>
          <p:nvPr>
            <p:custDataLst>
              <p:tags r:id="rId2"/>
            </p:custDataLst>
            <p:extLst>
              <p:ext uri="{D42A27DB-BD31-4B8C-83A1-F6EECF244321}">
                <p14:modId xmlns:p14="http://schemas.microsoft.com/office/powerpoint/2010/main" val="37042034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3" name="think-cell Folie" r:id="rId4" imgW="503" imgH="503" progId="TCLayout.ActiveDocument.1">
                  <p:embed/>
                </p:oleObj>
              </mc:Choice>
              <mc:Fallback>
                <p:oleObj name="think-cell Folie" r:id="rId4" imgW="503" imgH="503" progId="TCLayout.ActiveDocument.1">
                  <p:embed/>
                  <p:pic>
                    <p:nvPicPr>
                      <p:cNvPr id="9" name="Objekt 8">
                        <a:extLst>
                          <a:ext uri="{FF2B5EF4-FFF2-40B4-BE49-F238E27FC236}">
                            <a16:creationId xmlns:a16="http://schemas.microsoft.com/office/drawing/2014/main" id="{C0DFEEAE-6FC1-4C43-AFEB-826320667DF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hteck 7">
            <a:extLst>
              <a:ext uri="{FF2B5EF4-FFF2-40B4-BE49-F238E27FC236}">
                <a16:creationId xmlns:a16="http://schemas.microsoft.com/office/drawing/2014/main" id="{58CBD354-D3A8-4513-95C3-E85CE71093F1}"/>
              </a:ext>
            </a:extLst>
          </p:cNvPr>
          <p:cNvSpPr/>
          <p:nvPr/>
        </p:nvSpPr>
        <p:spPr>
          <a:xfrm>
            <a:off x="986122" y="506539"/>
            <a:ext cx="10222859" cy="835459"/>
          </a:xfrm>
          <a:prstGeom prst="rect">
            <a:avLst/>
          </a:prstGeom>
          <a:solidFill>
            <a:srgbClr val="0004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EC022A0-51AB-497E-81E0-708A6786FEE6}"/>
              </a:ext>
            </a:extLst>
          </p:cNvPr>
          <p:cNvSpPr txBox="1"/>
          <p:nvPr/>
        </p:nvSpPr>
        <p:spPr>
          <a:xfrm>
            <a:off x="3876484" y="682259"/>
            <a:ext cx="4436047" cy="400110"/>
          </a:xfrm>
          <a:prstGeom prst="rect">
            <a:avLst/>
          </a:prstGeom>
          <a:noFill/>
        </p:spPr>
        <p:txBody>
          <a:bodyPr wrap="square" rtlCol="0" anchor="t">
            <a:spAutoFit/>
          </a:bodyPr>
          <a:lstStyle/>
          <a:p>
            <a:pPr algn="ctr"/>
            <a:r>
              <a:rPr lang="de-DE" sz="2000" b="1" dirty="0" err="1">
                <a:solidFill>
                  <a:schemeClr val="bg1"/>
                </a:solidFill>
                <a:latin typeface="Britannic Bold"/>
              </a:rPr>
              <a:t>Coronzert</a:t>
            </a:r>
            <a:r>
              <a:rPr lang="de-DE" sz="2000" b="1" dirty="0">
                <a:solidFill>
                  <a:schemeClr val="bg1"/>
                </a:solidFill>
                <a:latin typeface="Britannic Bold"/>
              </a:rPr>
              <a:t> – wie wir Künstlern helfen.</a:t>
            </a:r>
          </a:p>
        </p:txBody>
      </p:sp>
      <p:pic>
        <p:nvPicPr>
          <p:cNvPr id="32" name="Grafik 31">
            <a:extLst>
              <a:ext uri="{FF2B5EF4-FFF2-40B4-BE49-F238E27FC236}">
                <a16:creationId xmlns:a16="http://schemas.microsoft.com/office/drawing/2014/main" id="{209176BD-07D6-407C-972A-A5A5C240B8F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5556" b="88889" l="4636" r="97351">
                        <a14:foregroundMark x1="21192" y1="48148" x2="21192" y2="48148"/>
                        <a14:foregroundMark x1="32450" y1="46296" x2="32450" y2="46296"/>
                        <a14:foregroundMark x1="52318" y1="42593" x2="52318" y2="42593"/>
                        <a14:foregroundMark x1="75497" y1="25926" x2="75497" y2="25926"/>
                        <a14:foregroundMark x1="78146" y1="51852" x2="78146" y2="51852"/>
                        <a14:foregroundMark x1="80132" y1="77778" x2="80132" y2="77778"/>
                      </a14:backgroundRemoval>
                    </a14:imgEffect>
                  </a14:imgLayer>
                </a14:imgProps>
              </a:ext>
              <a:ext uri="{28A0092B-C50C-407E-A947-70E740481C1C}">
                <a14:useLocalDpi xmlns:a14="http://schemas.microsoft.com/office/drawing/2010/main"/>
              </a:ext>
            </a:extLst>
          </a:blip>
          <a:stretch>
            <a:fillRect/>
          </a:stretch>
        </p:blipFill>
        <p:spPr>
          <a:xfrm>
            <a:off x="1358568" y="711940"/>
            <a:ext cx="1317840" cy="471281"/>
          </a:xfrm>
          <a:prstGeom prst="rect">
            <a:avLst/>
          </a:prstGeom>
        </p:spPr>
      </p:pic>
      <p:sp>
        <p:nvSpPr>
          <p:cNvPr id="53" name="Rechteck 52">
            <a:extLst>
              <a:ext uri="{FF2B5EF4-FFF2-40B4-BE49-F238E27FC236}">
                <a16:creationId xmlns:a16="http://schemas.microsoft.com/office/drawing/2014/main" id="{FEAED9AA-4EA6-4091-843F-28AEB5CDCF9E}"/>
              </a:ext>
            </a:extLst>
          </p:cNvPr>
          <p:cNvSpPr/>
          <p:nvPr/>
        </p:nvSpPr>
        <p:spPr>
          <a:xfrm>
            <a:off x="2529069" y="344347"/>
            <a:ext cx="324092" cy="121534"/>
          </a:xfrm>
          <a:prstGeom prst="rect">
            <a:avLst/>
          </a:prstGeom>
          <a:solidFill>
            <a:srgbClr val="F1F3F4"/>
          </a:solidFill>
          <a:ln>
            <a:solidFill>
              <a:srgbClr val="F1F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28" descr="Benutzer">
            <a:extLst>
              <a:ext uri="{FF2B5EF4-FFF2-40B4-BE49-F238E27FC236}">
                <a16:creationId xmlns:a16="http://schemas.microsoft.com/office/drawing/2014/main" id="{5718FDAF-5E71-4BB9-BB1E-5FC449113A63}"/>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337856" y="586781"/>
            <a:ext cx="501174" cy="496533"/>
          </a:xfrm>
          <a:prstGeom prst="rect">
            <a:avLst/>
          </a:prstGeom>
        </p:spPr>
      </p:pic>
      <p:pic>
        <p:nvPicPr>
          <p:cNvPr id="29" name="Grafik 30" descr="Lupe">
            <a:extLst>
              <a:ext uri="{FF2B5EF4-FFF2-40B4-BE49-F238E27FC236}">
                <a16:creationId xmlns:a16="http://schemas.microsoft.com/office/drawing/2014/main" id="{5E50739F-BB39-4D34-B962-6B48C15B67D9}"/>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9297657" y="586800"/>
            <a:ext cx="501174" cy="465376"/>
          </a:xfrm>
          <a:prstGeom prst="rect">
            <a:avLst/>
          </a:prstGeom>
        </p:spPr>
      </p:pic>
      <p:sp>
        <p:nvSpPr>
          <p:cNvPr id="37" name="Textfeld 36">
            <a:extLst>
              <a:ext uri="{FF2B5EF4-FFF2-40B4-BE49-F238E27FC236}">
                <a16:creationId xmlns:a16="http://schemas.microsoft.com/office/drawing/2014/main" id="{73C4B788-2107-084B-A999-9B8BFE242EF6}"/>
              </a:ext>
            </a:extLst>
          </p:cNvPr>
          <p:cNvSpPr txBox="1"/>
          <p:nvPr/>
        </p:nvSpPr>
        <p:spPr>
          <a:xfrm>
            <a:off x="10149760" y="1037908"/>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Log in</a:t>
            </a:r>
          </a:p>
        </p:txBody>
      </p:sp>
      <p:sp>
        <p:nvSpPr>
          <p:cNvPr id="52" name="Textfeld 51">
            <a:extLst>
              <a:ext uri="{FF2B5EF4-FFF2-40B4-BE49-F238E27FC236}">
                <a16:creationId xmlns:a16="http://schemas.microsoft.com/office/drawing/2014/main" id="{801B5A04-BB73-AE4F-9A4D-F8238D485F21}"/>
              </a:ext>
            </a:extLst>
          </p:cNvPr>
          <p:cNvSpPr txBox="1"/>
          <p:nvPr/>
        </p:nvSpPr>
        <p:spPr>
          <a:xfrm>
            <a:off x="9109561" y="1036800"/>
            <a:ext cx="877366" cy="276999"/>
          </a:xfrm>
          <a:prstGeom prst="rect">
            <a:avLst/>
          </a:prstGeom>
          <a:noFill/>
        </p:spPr>
        <p:txBody>
          <a:bodyPr wrap="square" rtlCol="0">
            <a:spAutoFit/>
          </a:bodyPr>
          <a:lstStyle/>
          <a:p>
            <a:pPr algn="ctr"/>
            <a:r>
              <a:rPr lang="de-DE" sz="1200" dirty="0">
                <a:solidFill>
                  <a:schemeClr val="bg1"/>
                </a:solidFill>
                <a:latin typeface="Helvetica" pitchFamily="2" charset="0"/>
              </a:rPr>
              <a:t>Suche</a:t>
            </a:r>
          </a:p>
        </p:txBody>
      </p:sp>
      <p:pic>
        <p:nvPicPr>
          <p:cNvPr id="17" name="Grafik 16" descr="Ein Bild, das draußen, Person, Straße, Mann enthält.&#10;&#10;Automatisch generierte Beschreibung">
            <a:extLst>
              <a:ext uri="{FF2B5EF4-FFF2-40B4-BE49-F238E27FC236}">
                <a16:creationId xmlns:a16="http://schemas.microsoft.com/office/drawing/2014/main" id="{FAF75795-0B65-9F47-8B5A-090EF88F8FCF}"/>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62278" y="2599669"/>
            <a:ext cx="4713294" cy="3654467"/>
          </a:xfrm>
          <a:prstGeom prst="rect">
            <a:avLst/>
          </a:prstGeom>
          <a:effectLst>
            <a:softEdge rad="152400"/>
          </a:effectLst>
        </p:spPr>
      </p:pic>
      <p:sp>
        <p:nvSpPr>
          <p:cNvPr id="56" name="Rechteck 55">
            <a:extLst>
              <a:ext uri="{FF2B5EF4-FFF2-40B4-BE49-F238E27FC236}">
                <a16:creationId xmlns:a16="http://schemas.microsoft.com/office/drawing/2014/main" id="{D8981958-55AA-8048-BBD0-E32E5A78E45A}"/>
              </a:ext>
            </a:extLst>
          </p:cNvPr>
          <p:cNvSpPr/>
          <p:nvPr/>
        </p:nvSpPr>
        <p:spPr>
          <a:xfrm>
            <a:off x="5296823" y="3323064"/>
            <a:ext cx="5621875" cy="1996069"/>
          </a:xfrm>
          <a:prstGeom prst="rect">
            <a:avLst/>
          </a:prstGeom>
          <a:solidFill>
            <a:srgbClr val="F15542">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Textfeld 56">
            <a:extLst>
              <a:ext uri="{FF2B5EF4-FFF2-40B4-BE49-F238E27FC236}">
                <a16:creationId xmlns:a16="http://schemas.microsoft.com/office/drawing/2014/main" id="{E9857043-F01A-D24F-AA70-221712B029CD}"/>
              </a:ext>
            </a:extLst>
          </p:cNvPr>
          <p:cNvSpPr txBox="1"/>
          <p:nvPr/>
        </p:nvSpPr>
        <p:spPr>
          <a:xfrm>
            <a:off x="5425883" y="3557769"/>
            <a:ext cx="5524660" cy="1523494"/>
          </a:xfrm>
          <a:prstGeom prst="rect">
            <a:avLst/>
          </a:prstGeom>
          <a:noFill/>
          <a:ln>
            <a:noFill/>
          </a:ln>
        </p:spPr>
        <p:txBody>
          <a:bodyPr wrap="square" rtlCol="0" anchor="t">
            <a:spAutoFit/>
          </a:bodyPr>
          <a:lstStyle/>
          <a:p>
            <a:pPr algn="ctr"/>
            <a:r>
              <a:rPr lang="de-DE" sz="1100" dirty="0">
                <a:solidFill>
                  <a:schemeClr val="bg1"/>
                </a:solidFill>
                <a:latin typeface="Helvetica" pitchFamily="2" charset="0"/>
                <a:cs typeface="Arabic Typesetting"/>
              </a:rPr>
              <a:t>Wir kommen alle drei nicht aus der Kunst- und Kulturbranche, sehen aber großen Handlungsbedarf bei kleinen </a:t>
            </a:r>
            <a:r>
              <a:rPr lang="de-DE" sz="1100" b="1" dirty="0">
                <a:solidFill>
                  <a:schemeClr val="bg1"/>
                </a:solidFill>
                <a:latin typeface="Helvetica" pitchFamily="2" charset="0"/>
                <a:cs typeface="Arabic Typesetting"/>
              </a:rPr>
              <a:t>Künstlern</a:t>
            </a:r>
            <a:r>
              <a:rPr lang="de-DE" sz="1100" dirty="0">
                <a:solidFill>
                  <a:schemeClr val="bg1"/>
                </a:solidFill>
                <a:latin typeface="Helvetica" pitchFamily="2" charset="0"/>
                <a:cs typeface="Arabic Typesetting"/>
              </a:rPr>
              <a:t>, die von lokalen oder kleineren </a:t>
            </a:r>
            <a:r>
              <a:rPr lang="de-DE" sz="1100" b="1" dirty="0">
                <a:solidFill>
                  <a:schemeClr val="bg1"/>
                </a:solidFill>
                <a:latin typeface="Helvetica" pitchFamily="2" charset="0"/>
                <a:cs typeface="Arabic Typesetting"/>
              </a:rPr>
              <a:t>Auftritten</a:t>
            </a:r>
            <a:r>
              <a:rPr lang="de-DE" sz="1100" dirty="0">
                <a:solidFill>
                  <a:schemeClr val="bg1"/>
                </a:solidFill>
                <a:latin typeface="Helvetica" pitchFamily="2" charset="0"/>
                <a:cs typeface="Arabic Typesetting"/>
              </a:rPr>
              <a:t> leben: Wir haben diese Plattform geschaffen, auf der Konzerte aus dem </a:t>
            </a:r>
            <a:r>
              <a:rPr lang="de-DE" sz="1100" b="1" dirty="0">
                <a:solidFill>
                  <a:schemeClr val="bg1"/>
                </a:solidFill>
                <a:latin typeface="Helvetica" pitchFamily="2" charset="0"/>
                <a:cs typeface="Arabic Typesetting"/>
              </a:rPr>
              <a:t>Wohnzimmer</a:t>
            </a:r>
            <a:r>
              <a:rPr lang="de-DE" sz="1100" dirty="0">
                <a:solidFill>
                  <a:schemeClr val="bg1"/>
                </a:solidFill>
                <a:latin typeface="Helvetica" pitchFamily="2" charset="0"/>
                <a:cs typeface="Arabic Typesetting"/>
              </a:rPr>
              <a:t> der Künstler in das eure </a:t>
            </a:r>
            <a:r>
              <a:rPr lang="de-DE" sz="1100" dirty="0" err="1">
                <a:solidFill>
                  <a:schemeClr val="bg1"/>
                </a:solidFill>
                <a:latin typeface="Helvetica" pitchFamily="2" charset="0"/>
                <a:cs typeface="Arabic Typesetting"/>
              </a:rPr>
              <a:t>gestreamt</a:t>
            </a:r>
            <a:r>
              <a:rPr lang="de-DE" sz="1100" dirty="0">
                <a:solidFill>
                  <a:schemeClr val="bg1"/>
                </a:solidFill>
                <a:latin typeface="Helvetica" pitchFamily="2" charset="0"/>
                <a:cs typeface="Arabic Typesetting"/>
              </a:rPr>
              <a:t> werden. So können digitale </a:t>
            </a:r>
            <a:r>
              <a:rPr lang="de-DE" sz="1100" b="1" dirty="0">
                <a:solidFill>
                  <a:schemeClr val="bg1"/>
                </a:solidFill>
                <a:latin typeface="Helvetica" pitchFamily="2" charset="0"/>
                <a:cs typeface="Arabic Typesetting"/>
              </a:rPr>
              <a:t>Tickets</a:t>
            </a:r>
            <a:r>
              <a:rPr lang="de-DE" sz="1100" dirty="0">
                <a:solidFill>
                  <a:schemeClr val="bg1"/>
                </a:solidFill>
                <a:latin typeface="Helvetica" pitchFamily="2" charset="0"/>
                <a:cs typeface="Arabic Typesetting"/>
              </a:rPr>
              <a:t> für diese Streams vorab von den Fans der kleineren Künstler und Bands </a:t>
            </a:r>
            <a:r>
              <a:rPr lang="de-DE" sz="1100" b="1" dirty="0">
                <a:solidFill>
                  <a:schemeClr val="bg1"/>
                </a:solidFill>
                <a:latin typeface="Helvetica" pitchFamily="2" charset="0"/>
                <a:cs typeface="Arabic Typesetting"/>
              </a:rPr>
              <a:t>gekauft</a:t>
            </a:r>
            <a:r>
              <a:rPr lang="de-DE" sz="1100" dirty="0">
                <a:solidFill>
                  <a:schemeClr val="bg1"/>
                </a:solidFill>
                <a:latin typeface="Helvetica" pitchFamily="2" charset="0"/>
                <a:cs typeface="Arabic Typesetting"/>
              </a:rPr>
              <a:t> oder während des Streams ein beliebiger Betrag </a:t>
            </a:r>
            <a:r>
              <a:rPr lang="de-DE" sz="1100" b="1" dirty="0">
                <a:solidFill>
                  <a:schemeClr val="bg1"/>
                </a:solidFill>
                <a:latin typeface="Helvetica" pitchFamily="2" charset="0"/>
                <a:cs typeface="Arabic Typesetting"/>
              </a:rPr>
              <a:t>gespendet</a:t>
            </a:r>
            <a:r>
              <a:rPr lang="de-DE" sz="1100" dirty="0">
                <a:solidFill>
                  <a:schemeClr val="bg1"/>
                </a:solidFill>
                <a:latin typeface="Helvetica" pitchFamily="2" charset="0"/>
                <a:cs typeface="Arabic Typesetting"/>
              </a:rPr>
              <a:t> werden.</a:t>
            </a:r>
          </a:p>
          <a:p>
            <a:pPr algn="ctr"/>
            <a:endParaRPr lang="de-DE" sz="1100" dirty="0">
              <a:solidFill>
                <a:schemeClr val="bg1"/>
              </a:solidFill>
              <a:latin typeface="Helvetica" pitchFamily="2" charset="0"/>
            </a:endParaRPr>
          </a:p>
          <a:p>
            <a:pPr algn="ctr"/>
            <a:r>
              <a:rPr lang="de-DE" sz="1600" dirty="0">
                <a:solidFill>
                  <a:schemeClr val="bg1"/>
                </a:solidFill>
                <a:latin typeface="Britannic Bold" panose="020B0903060703020204" pitchFamily="34" charset="77"/>
              </a:rPr>
              <a:t>Zu den </a:t>
            </a:r>
            <a:r>
              <a:rPr lang="de-DE" sz="1600" dirty="0" err="1">
                <a:solidFill>
                  <a:schemeClr val="bg1"/>
                </a:solidFill>
                <a:latin typeface="Britannic Bold" panose="020B0903060703020204" pitchFamily="34" charset="77"/>
              </a:rPr>
              <a:t>Corontests</a:t>
            </a:r>
            <a:r>
              <a:rPr lang="de-DE" sz="1600" dirty="0">
                <a:solidFill>
                  <a:schemeClr val="bg1"/>
                </a:solidFill>
                <a:latin typeface="Britannic Bold" panose="020B0903060703020204" pitchFamily="34" charset="77"/>
              </a:rPr>
              <a:t>!</a:t>
            </a:r>
          </a:p>
        </p:txBody>
      </p:sp>
      <p:sp>
        <p:nvSpPr>
          <p:cNvPr id="61" name="Textfeld 60">
            <a:extLst>
              <a:ext uri="{FF2B5EF4-FFF2-40B4-BE49-F238E27FC236}">
                <a16:creationId xmlns:a16="http://schemas.microsoft.com/office/drawing/2014/main" id="{5EF950D3-EC43-4C44-BD4D-E8B06821D630}"/>
              </a:ext>
            </a:extLst>
          </p:cNvPr>
          <p:cNvSpPr txBox="1"/>
          <p:nvPr/>
        </p:nvSpPr>
        <p:spPr>
          <a:xfrm>
            <a:off x="8310955" y="3036620"/>
            <a:ext cx="2113194" cy="461665"/>
          </a:xfrm>
          <a:prstGeom prst="rect">
            <a:avLst/>
          </a:prstGeom>
          <a:solidFill>
            <a:srgbClr val="F15542"/>
          </a:solidFill>
          <a:ln>
            <a:noFill/>
          </a:ln>
        </p:spPr>
        <p:txBody>
          <a:bodyPr wrap="square" rtlCol="0">
            <a:spAutoFit/>
          </a:bodyPr>
          <a:lstStyle/>
          <a:p>
            <a:pPr algn="ctr"/>
            <a:r>
              <a:rPr lang="de-DE" sz="2400" dirty="0" err="1">
                <a:solidFill>
                  <a:schemeClr val="bg1"/>
                </a:solidFill>
                <a:latin typeface="Britannic Bold" panose="020B0903060703020204" pitchFamily="34" charset="77"/>
              </a:rPr>
              <a:t>Corontests</a:t>
            </a:r>
            <a:endParaRPr lang="de-DE" sz="2400" dirty="0">
              <a:solidFill>
                <a:schemeClr val="bg1"/>
              </a:solidFill>
              <a:latin typeface="Britannic Bold" panose="020B0903060703020204" pitchFamily="34" charset="77"/>
            </a:endParaRPr>
          </a:p>
        </p:txBody>
      </p:sp>
      <p:sp>
        <p:nvSpPr>
          <p:cNvPr id="16" name="Rechteck 15">
            <a:extLst>
              <a:ext uri="{FF2B5EF4-FFF2-40B4-BE49-F238E27FC236}">
                <a16:creationId xmlns:a16="http://schemas.microsoft.com/office/drawing/2014/main" id="{AF641C37-3864-1843-8991-C9B7129F4DC0}"/>
              </a:ext>
            </a:extLst>
          </p:cNvPr>
          <p:cNvSpPr/>
          <p:nvPr/>
        </p:nvSpPr>
        <p:spPr>
          <a:xfrm>
            <a:off x="986122" y="6275212"/>
            <a:ext cx="10222859" cy="582788"/>
          </a:xfrm>
          <a:prstGeom prst="rect">
            <a:avLst/>
          </a:prstGeom>
          <a:solidFill>
            <a:srgbClr val="01035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p14="http://schemas.microsoft.com/office/powerpoint/2010/main">
        <mc:Choice Requires="p14">
          <p:contentPart p14:bwMode="auto" r:id="rId13">
            <p14:nvContentPartPr>
              <p14:cNvPr id="54" name="Freihand 53">
                <a:extLst>
                  <a:ext uri="{FF2B5EF4-FFF2-40B4-BE49-F238E27FC236}">
                    <a16:creationId xmlns:a16="http://schemas.microsoft.com/office/drawing/2014/main" id="{FE912FC4-F8A7-0742-8437-4A422E2A63CF}"/>
                  </a:ext>
                </a:extLst>
              </p14:cNvPr>
              <p14:cNvContentPartPr/>
              <p14:nvPr/>
            </p14:nvContentPartPr>
            <p14:xfrm>
              <a:off x="6554582" y="4740258"/>
              <a:ext cx="3199694" cy="346274"/>
            </p14:xfrm>
          </p:contentPart>
        </mc:Choice>
        <mc:Fallback xmlns="">
          <p:pic>
            <p:nvPicPr>
              <p:cNvPr id="54" name="Freihand 53">
                <a:extLst>
                  <a:ext uri="{FF2B5EF4-FFF2-40B4-BE49-F238E27FC236}">
                    <a16:creationId xmlns:a16="http://schemas.microsoft.com/office/drawing/2014/main" id="{FE912FC4-F8A7-0742-8437-4A422E2A63CF}"/>
                  </a:ext>
                </a:extLst>
              </p:cNvPr>
              <p:cNvPicPr/>
              <p:nvPr/>
            </p:nvPicPr>
            <p:blipFill>
              <a:blip r:embed="rId14"/>
              <a:stretch>
                <a:fillRect/>
              </a:stretch>
            </p:blipFill>
            <p:spPr>
              <a:xfrm>
                <a:off x="6518586" y="4668268"/>
                <a:ext cx="3271326" cy="489895"/>
              </a:xfrm>
              <a:prstGeom prst="rect">
                <a:avLst/>
              </a:prstGeom>
            </p:spPr>
          </p:pic>
        </mc:Fallback>
      </mc:AlternateContent>
    </p:spTree>
    <p:extLst>
      <p:ext uri="{BB962C8B-B14F-4D97-AF65-F5344CB8AC3E}">
        <p14:creationId xmlns:p14="http://schemas.microsoft.com/office/powerpoint/2010/main" val="3070269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ejTcSEcLOD2pBwnBJc_T6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1722</Words>
  <Application>Microsoft Macintosh PowerPoint</Application>
  <PresentationFormat>Breitbild</PresentationFormat>
  <Paragraphs>378</Paragraphs>
  <Slides>14</Slides>
  <Notes>0</Notes>
  <HiddenSlides>5</HiddenSlides>
  <MMClips>0</MMClips>
  <ScaleCrop>false</ScaleCrop>
  <HeadingPairs>
    <vt:vector size="8" baseType="variant">
      <vt:variant>
        <vt:lpstr>Verwendete Schriftarten</vt:lpstr>
      </vt:variant>
      <vt:variant>
        <vt:i4>10</vt:i4>
      </vt:variant>
      <vt:variant>
        <vt:lpstr>Design</vt:lpstr>
      </vt:variant>
      <vt:variant>
        <vt:i4>1</vt:i4>
      </vt:variant>
      <vt:variant>
        <vt:lpstr>Eingebettete OLE-Server</vt:lpstr>
      </vt:variant>
      <vt:variant>
        <vt:i4>1</vt:i4>
      </vt:variant>
      <vt:variant>
        <vt:lpstr>Folientitel</vt:lpstr>
      </vt:variant>
      <vt:variant>
        <vt:i4>14</vt:i4>
      </vt:variant>
    </vt:vector>
  </HeadingPairs>
  <TitlesOfParts>
    <vt:vector size="26" baseType="lpstr">
      <vt:lpstr>Arial</vt:lpstr>
      <vt:lpstr>Bauhaus 93</vt:lpstr>
      <vt:lpstr>Bookman Old Style</vt:lpstr>
      <vt:lpstr>Bradley Hand ITC</vt:lpstr>
      <vt:lpstr>Britannic Bold</vt:lpstr>
      <vt:lpstr>Calibri</vt:lpstr>
      <vt:lpstr>Calibri Light</vt:lpstr>
      <vt:lpstr>Helvetica</vt:lpstr>
      <vt:lpstr>Helvetica Light</vt:lpstr>
      <vt:lpstr>Helvetica Light Oblique</vt:lpstr>
      <vt:lpstr>Office</vt:lpstr>
      <vt:lpstr>think-cell Folie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 Coronzert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Coronzert</dc:title>
  <dc:creator>Marques</dc:creator>
  <cp:lastModifiedBy>Jan Reinhards</cp:lastModifiedBy>
  <cp:revision>112</cp:revision>
  <dcterms:created xsi:type="dcterms:W3CDTF">2020-03-21T13:18:20Z</dcterms:created>
  <dcterms:modified xsi:type="dcterms:W3CDTF">2020-03-22T21:18:39Z</dcterms:modified>
</cp:coreProperties>
</file>