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F16250-E85C-25F7-A6EE-2AD6489AC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Transformace matice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4D26C8E-9C04-839E-6F58-C2935A03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Jan Reisiegel</a:t>
            </a:r>
          </a:p>
        </p:txBody>
      </p:sp>
    </p:spTree>
    <p:extLst>
      <p:ext uri="{BB962C8B-B14F-4D97-AF65-F5344CB8AC3E}">
        <p14:creationId xmlns:p14="http://schemas.microsoft.com/office/powerpoint/2010/main" val="4065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BE2D0E-CDF7-9BB9-BA97-A0262257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Transformace matic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7ED7C9-AE82-3EE4-560F-C5D38DBF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Vstupy</a:t>
            </a:r>
          </a:p>
          <a:p>
            <a:pPr lvl="1"/>
            <a:r>
              <a:rPr lang="cs-CZ" dirty="0"/>
              <a:t>Velikost matice</a:t>
            </a:r>
          </a:p>
          <a:p>
            <a:pPr lvl="1"/>
            <a:r>
              <a:rPr lang="cs-CZ" dirty="0"/>
              <a:t>Vlastní matice</a:t>
            </a:r>
          </a:p>
          <a:p>
            <a:pPr lvl="1"/>
            <a:r>
              <a:rPr lang="cs-CZ" dirty="0"/>
              <a:t>Operace</a:t>
            </a:r>
          </a:p>
          <a:p>
            <a:r>
              <a:rPr lang="cs-CZ" dirty="0"/>
              <a:t>Druhy transformací</a:t>
            </a:r>
          </a:p>
          <a:p>
            <a:pPr lvl="1"/>
            <a:r>
              <a:rPr lang="cs-CZ" dirty="0"/>
              <a:t>90°, -90° a 0° (vstupy: 1, -1 a 0)</a:t>
            </a:r>
          </a:p>
          <a:p>
            <a:pPr lvl="1"/>
            <a:r>
              <a:rPr lang="cs-CZ" dirty="0"/>
              <a:t>Jiné číslo =&gt; </a:t>
            </a:r>
            <a:r>
              <a:rPr lang="cs-CZ"/>
              <a:t>konec úlohy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707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AAF178-E24F-9F5A-3E5F-1B3304C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Nákres řešení</a:t>
            </a:r>
          </a:p>
        </p:txBody>
      </p:sp>
      <p:pic>
        <p:nvPicPr>
          <p:cNvPr id="14" name="Zástupný obsah 13">
            <a:extLst>
              <a:ext uri="{FF2B5EF4-FFF2-40B4-BE49-F238E27FC236}">
                <a16:creationId xmlns:a16="http://schemas.microsoft.com/office/drawing/2014/main" id="{4FBDE85C-427C-4D7F-1647-E3D902FB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041" y="1350169"/>
            <a:ext cx="8387918" cy="5107331"/>
          </a:xfrm>
        </p:spPr>
      </p:pic>
    </p:spTree>
    <p:extLst>
      <p:ext uri="{BB962C8B-B14F-4D97-AF65-F5344CB8AC3E}">
        <p14:creationId xmlns:p14="http://schemas.microsoft.com/office/powerpoint/2010/main" val="255650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69A97-1DF3-5F8F-E7B6-05DC2B9B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zajímavého kódu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B7446E59-63B4-51E1-8354-4798D0B97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28601" y="1482573"/>
            <a:ext cx="8134797" cy="4602854"/>
          </a:xfrm>
        </p:spPr>
      </p:pic>
    </p:spTree>
    <p:extLst>
      <p:ext uri="{BB962C8B-B14F-4D97-AF65-F5344CB8AC3E}">
        <p14:creationId xmlns:p14="http://schemas.microsoft.com/office/powerpoint/2010/main" val="79890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3CB037-BE39-D6C7-BD5F-A5A5580E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výstupů</a:t>
            </a:r>
          </a:p>
        </p:txBody>
      </p:sp>
      <p:sp>
        <p:nvSpPr>
          <p:cNvPr id="12" name="Zástupný text 11">
            <a:extLst>
              <a:ext uri="{FF2B5EF4-FFF2-40B4-BE49-F238E27FC236}">
                <a16:creationId xmlns:a16="http://schemas.microsoft.com/office/drawing/2014/main" id="{AEF95027-E81C-1DFB-C239-DA91F14D1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Screenshoty běžící aplikace</a:t>
            </a:r>
          </a:p>
        </p:txBody>
      </p:sp>
    </p:spTree>
    <p:extLst>
      <p:ext uri="{BB962C8B-B14F-4D97-AF65-F5344CB8AC3E}">
        <p14:creationId xmlns:p14="http://schemas.microsoft.com/office/powerpoint/2010/main" val="270684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BE6AA5A6-3766-5763-740B-B2DDFEC7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94" y="197081"/>
            <a:ext cx="5473412" cy="646383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4FDE141-9CDE-F358-BFE7-68B0A817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248" y="197081"/>
            <a:ext cx="5893503" cy="647173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321A673-EF08-FD1B-5A80-F038DA42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5" y="180975"/>
            <a:ext cx="75628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DAD6DCB-6B8D-65D2-121A-5ECAC0CF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CD798AB-4244-881F-04F6-AB5F6E377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Prostor pro vaše dotazy</a:t>
            </a:r>
          </a:p>
        </p:txBody>
      </p:sp>
    </p:spTree>
    <p:extLst>
      <p:ext uri="{BB962C8B-B14F-4D97-AF65-F5344CB8AC3E}">
        <p14:creationId xmlns:p14="http://schemas.microsoft.com/office/powerpoint/2010/main" val="4214281769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188</TotalTime>
  <Words>54</Words>
  <Application>Microsoft Office PowerPoint</Application>
  <PresentationFormat>Širokoúhlá obrazovka</PresentationFormat>
  <Paragraphs>16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9" baseType="lpstr">
      <vt:lpstr>Franklin Gothic Book</vt:lpstr>
      <vt:lpstr>Oříznutí</vt:lpstr>
      <vt:lpstr>Transformace matice</vt:lpstr>
      <vt:lpstr>Transformace matic</vt:lpstr>
      <vt:lpstr>Nákres řešení</vt:lpstr>
      <vt:lpstr>Ukázka zajímavého kódu</vt:lpstr>
      <vt:lpstr>Ukázka výstupů</vt:lpstr>
      <vt:lpstr>Prezentace aplikace PowerPoint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Transformace matice</dc:title>
  <dc:creator>Jan Reisiegel</dc:creator>
  <cp:lastModifiedBy>Jan Reisiegel</cp:lastModifiedBy>
  <cp:revision>7</cp:revision>
  <cp:lastPrinted>2022-12-20T17:31:01Z</cp:lastPrinted>
  <dcterms:created xsi:type="dcterms:W3CDTF">2022-12-13T10:34:31Z</dcterms:created>
  <dcterms:modified xsi:type="dcterms:W3CDTF">2022-12-22T08:46:54Z</dcterms:modified>
</cp:coreProperties>
</file>