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5"/>
  </p:notesMasterIdLst>
  <p:handoutMasterIdLst>
    <p:handoutMasterId r:id="rId6"/>
  </p:handoutMasterIdLst>
  <p:sldIdLst>
    <p:sldId id="257" r:id="rId2"/>
    <p:sldId id="265" r:id="rId3"/>
    <p:sldId id="266" r:id="rId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pPr rtl="0"/>
              <a:t>08.01.2021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pPr rtl="0"/>
              <a:t>08.01.2021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pPr rtl="0"/>
              <a:t>08.01.2021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pPr rtl="0"/>
              <a:t>08.01.2021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pPr rtl="0"/>
              <a:t>08.01.2021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pPr rtl="0"/>
              <a:t>08.01.2021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pPr rtl="0"/>
              <a:t>08.01.2021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pPr rtl="0"/>
              <a:t>08.01.2021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pPr rtl="0"/>
              <a:t>08.01.2021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pPr rtl="0"/>
              <a:t>08.01.2021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pPr rtl="0"/>
              <a:t>08.01.2021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pPr rtl="0"/>
              <a:t>08.01.2021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pPr rtl="0"/>
              <a:t>08.01.2021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pPr rtl="0"/>
              <a:t>08.01.2021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Lektion 12 – PAKETIERUNG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36722"/>
            <a:ext cx="10993546" cy="700761"/>
          </a:xfrm>
        </p:spPr>
        <p:txBody>
          <a:bodyPr rtlCol="0">
            <a:normAutofit fontScale="92500"/>
          </a:bodyPr>
          <a:lstStyle/>
          <a:p>
            <a:pPr rtl="0"/>
            <a:r>
              <a:rPr lang="de" dirty="0"/>
              <a:t>Jonas Freiknecht, 2021, v1.3</a:t>
            </a:r>
          </a:p>
          <a:p>
            <a:pPr rtl="0"/>
            <a:r>
              <a:rPr lang="de" dirty="0"/>
              <a:t>www.jofre.de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A4925-C8AB-4657-807A-AEA5E5CF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wir lernen werden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3B0A6C-46A8-4B22-86E0-18A3FBD3D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4502535" cy="2759642"/>
          </a:xfrm>
        </p:spPr>
        <p:txBody>
          <a:bodyPr>
            <a:normAutofit/>
          </a:bodyPr>
          <a:lstStyle/>
          <a:p>
            <a:r>
              <a:rPr lang="de-DE" dirty="0"/>
              <a:t>Entfernen nicht benutzter Bibliotheken mit </a:t>
            </a:r>
            <a:r>
              <a:rPr lang="de-DE" i="1" dirty="0" err="1"/>
              <a:t>pyFlake</a:t>
            </a:r>
            <a:endParaRPr lang="de-DE" i="1" dirty="0"/>
          </a:p>
          <a:p>
            <a:r>
              <a:rPr lang="de-DE"/>
              <a:t>Einfrieren </a:t>
            </a:r>
            <a:r>
              <a:rPr lang="de-DE" dirty="0"/>
              <a:t>des </a:t>
            </a:r>
            <a:r>
              <a:rPr lang="de-DE" dirty="0" err="1"/>
              <a:t>Conda</a:t>
            </a:r>
            <a:r>
              <a:rPr lang="de-DE" dirty="0"/>
              <a:t> Environment und wiederherstellen in einer neuen Umgebung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C83F4C-BDF0-442F-9B2E-3274E55E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08.01.2021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57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0A2A05-B27E-47D4-98A9-336DDAB27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PyInstaller</a:t>
            </a:r>
            <a:r>
              <a:rPr lang="de-DE" dirty="0"/>
              <a:t>, </a:t>
            </a:r>
            <a:r>
              <a:rPr lang="de-DE" dirty="0" err="1"/>
              <a:t>Conda</a:t>
            </a:r>
            <a:r>
              <a:rPr lang="de-DE" dirty="0"/>
              <a:t> </a:t>
            </a:r>
            <a:r>
              <a:rPr lang="de-DE" dirty="0" err="1"/>
              <a:t>Constructor</a:t>
            </a:r>
            <a:r>
              <a:rPr lang="de-DE" dirty="0"/>
              <a:t> oder GIT?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B70EE4-3041-48EA-AA4C-1FD7C4CD6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/>
              <a:t>Es gibt mehrere Bibliotheken, die es ermöglichen eine Anwendung zu Paketieren und auszuliefern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D16219-3D46-43F6-983D-1155F3DBA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08.01.2021</a:t>
            </a:fld>
            <a:endParaRPr lang="en-US" dirty="0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6458BC6F-9D2D-4C6A-B63B-D7FD58D0B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37651"/>
              </p:ext>
            </p:extLst>
          </p:nvPr>
        </p:nvGraphicFramePr>
        <p:xfrm>
          <a:off x="324614" y="2852674"/>
          <a:ext cx="11397404" cy="3296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0387">
                  <a:extLst>
                    <a:ext uri="{9D8B030D-6E8A-4147-A177-3AD203B41FA5}">
                      <a16:colId xmlns:a16="http://schemas.microsoft.com/office/drawing/2014/main" val="1365344574"/>
                    </a:ext>
                  </a:extLst>
                </a:gridCol>
                <a:gridCol w="2880382">
                  <a:extLst>
                    <a:ext uri="{9D8B030D-6E8A-4147-A177-3AD203B41FA5}">
                      <a16:colId xmlns:a16="http://schemas.microsoft.com/office/drawing/2014/main" val="1931494702"/>
                    </a:ext>
                  </a:extLst>
                </a:gridCol>
                <a:gridCol w="4147284">
                  <a:extLst>
                    <a:ext uri="{9D8B030D-6E8A-4147-A177-3AD203B41FA5}">
                      <a16:colId xmlns:a16="http://schemas.microsoft.com/office/drawing/2014/main" val="3607176229"/>
                    </a:ext>
                  </a:extLst>
                </a:gridCol>
                <a:gridCol w="2849351">
                  <a:extLst>
                    <a:ext uri="{9D8B030D-6E8A-4147-A177-3AD203B41FA5}">
                      <a16:colId xmlns:a16="http://schemas.microsoft.com/office/drawing/2014/main" val="162312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Conda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Constructor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PyInstaller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Git</a:t>
                      </a:r>
                      <a:r>
                        <a:rPr lang="de-DE" dirty="0"/>
                        <a:t>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3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Abgeschlossenes Paket mit allen benötigten Dateien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err="1"/>
                        <a:t>Anaconda</a:t>
                      </a:r>
                      <a:r>
                        <a:rPr lang="de-DE" dirty="0"/>
                        <a:t> wird mitgeliefert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Konstruktion einer Windows-Exe, die die Anwendungslogik beinhaltet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Viele Konfigurations-möglichkeiten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Unterstützung vieler Pakete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err="1"/>
                        <a:t>Anaconda</a:t>
                      </a:r>
                      <a:r>
                        <a:rPr lang="de-DE" dirty="0"/>
                        <a:t> wird nicht benötigt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Kompatibel auf vielen verschiedenen Systemen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Updates leicht möglich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84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Nachteile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Paketiert keine Anwendungslogik, nur das Environment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Wenig Konfigurations-möglichkeiten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Die meisten Pakete benötigen einen Hook, um mit </a:t>
                      </a:r>
                      <a:r>
                        <a:rPr lang="de-DE" dirty="0" err="1"/>
                        <a:t>PyInstaller</a:t>
                      </a:r>
                      <a:r>
                        <a:rPr lang="de-DE" dirty="0"/>
                        <a:t> zu funktionieren. Einige Hooks fehlen.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err="1"/>
                        <a:t>Anaconda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Miniconda</a:t>
                      </a:r>
                      <a:r>
                        <a:rPr lang="de-DE" dirty="0"/>
                        <a:t> muss separat installiert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795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2150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{1AC1F9F6-711F-45AB-AE4F-681FB858863E}tf33552983_win32</Template>
  <TotalTime>0</TotalTime>
  <Words>132</Words>
  <Application>Microsoft Office PowerPoint</Application>
  <PresentationFormat>Breitbild</PresentationFormat>
  <Paragraphs>27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Franklin Gothic Book</vt:lpstr>
      <vt:lpstr>Franklin Gothic Demi</vt:lpstr>
      <vt:lpstr>Wingdings 2</vt:lpstr>
      <vt:lpstr>DividendVTI</vt:lpstr>
      <vt:lpstr>Lektion 12 – PAKETIERUNG</vt:lpstr>
      <vt:lpstr>Was wir lernen werden</vt:lpstr>
      <vt:lpstr>PyInstaller, Conda Constructor oder GIT?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eines KI-SprachAssistenten mit Python</dc:title>
  <dc:creator>Jonas Freiknecht</dc:creator>
  <cp:lastModifiedBy>Jonas Freiknecht</cp:lastModifiedBy>
  <cp:revision>149</cp:revision>
  <dcterms:created xsi:type="dcterms:W3CDTF">2020-10-17T19:34:28Z</dcterms:created>
  <dcterms:modified xsi:type="dcterms:W3CDTF">2021-01-08T20:36:02Z</dcterms:modified>
</cp:coreProperties>
</file>