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5"/>
  </p:notesMasterIdLst>
  <p:handoutMasterIdLst>
    <p:handoutMasterId r:id="rId6"/>
  </p:handoutMasterIdLst>
  <p:sldIdLst>
    <p:sldId id="257" r:id="rId2"/>
    <p:sldId id="265" r:id="rId3"/>
    <p:sldId id="264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62" y="10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pPr rtl="0"/>
              <a:t>30.09.2021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pPr rtl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 rtl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hteck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Lektion 09 - Intent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36722"/>
            <a:ext cx="10993546" cy="700761"/>
          </a:xfrm>
        </p:spPr>
        <p:txBody>
          <a:bodyPr rtlCol="0">
            <a:normAutofit fontScale="92500"/>
          </a:bodyPr>
          <a:lstStyle/>
          <a:p>
            <a:pPr rtl="0"/>
            <a:r>
              <a:rPr lang="de" dirty="0"/>
              <a:t>Jonas Freiknecht, 2021, v1.3</a:t>
            </a:r>
          </a:p>
          <a:p>
            <a:pPr rtl="0"/>
            <a:r>
              <a:rPr lang="de" dirty="0"/>
              <a:t>www.jofre.de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A4925-C8AB-4657-807A-AEA5E5CF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 lernen werden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3B0A6C-46A8-4B22-86E0-18A3FBD3D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Verwalten mehrerer Frameworks zum Erkennen von </a:t>
            </a:r>
            <a:r>
              <a:rPr lang="de-DE" dirty="0" err="1"/>
              <a:t>Intents</a:t>
            </a:r>
            <a:endParaRPr lang="de-DE" dirty="0"/>
          </a:p>
          <a:p>
            <a:r>
              <a:rPr lang="de-DE" dirty="0"/>
              <a:t>Vergleich einer ML-Methode (</a:t>
            </a:r>
            <a:r>
              <a:rPr lang="de-DE" dirty="0" err="1"/>
              <a:t>Snips</a:t>
            </a:r>
            <a:r>
              <a:rPr lang="de-DE" dirty="0"/>
              <a:t> NLU) und einer fest vorgegebenen (</a:t>
            </a:r>
            <a:r>
              <a:rPr lang="de-DE" dirty="0" err="1"/>
              <a:t>ChatbotAI</a:t>
            </a:r>
            <a:r>
              <a:rPr lang="de-DE" dirty="0"/>
              <a:t>)</a:t>
            </a:r>
          </a:p>
          <a:p>
            <a:r>
              <a:rPr lang="de-DE" dirty="0"/>
              <a:t>Dynamisches Einlesen von Python-Modulen und dem Aufruf deren Funktionen</a:t>
            </a:r>
          </a:p>
          <a:p>
            <a:r>
              <a:rPr lang="de-DE" dirty="0"/>
              <a:t>Einrichten eines primären und eines sekundären Moduls für die Interpretation von </a:t>
            </a:r>
            <a:r>
              <a:rPr lang="de-DE" dirty="0" err="1"/>
              <a:t>Intents</a:t>
            </a:r>
            <a:endParaRPr lang="de-DE" dirty="0"/>
          </a:p>
          <a:p>
            <a:r>
              <a:rPr lang="de-DE" dirty="0"/>
              <a:t>Lesen aller Konfigurationsdateien für </a:t>
            </a:r>
            <a:r>
              <a:rPr lang="de-DE" dirty="0" err="1"/>
              <a:t>Snips</a:t>
            </a:r>
            <a:r>
              <a:rPr lang="de-DE" dirty="0"/>
              <a:t> NLU und </a:t>
            </a:r>
            <a:r>
              <a:rPr lang="de-DE" dirty="0" err="1"/>
              <a:t>ChatbotAI</a:t>
            </a:r>
            <a:endParaRPr lang="de-DE" dirty="0"/>
          </a:p>
          <a:p>
            <a:r>
              <a:rPr lang="de-DE" dirty="0"/>
              <a:t>Gesunder Umgang mit Default-Variablen</a:t>
            </a:r>
          </a:p>
          <a:p>
            <a:r>
              <a:rPr lang="de-DE" dirty="0"/>
              <a:t>Teilen von Variablen über </a:t>
            </a:r>
            <a:r>
              <a:rPr lang="de-DE"/>
              <a:t>mehrere Module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C83F4C-BDF0-442F-9B2E-3274E55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30.09.2021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57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wir </a:t>
            </a:r>
            <a:r>
              <a:rPr lang="de-DE" dirty="0" err="1"/>
              <a:t>Intents</a:t>
            </a:r>
            <a:r>
              <a:rPr lang="de-DE" dirty="0"/>
              <a:t> verwalten werden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pPr rtl="0"/>
              <a:t>30.09.2021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B5EAD85-776E-49D4-9165-2459281EB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5123484" cy="3634486"/>
          </a:xfrm>
        </p:spPr>
        <p:txBody>
          <a:bodyPr/>
          <a:lstStyle/>
          <a:p>
            <a:r>
              <a:rPr lang="de-DE" b="1" dirty="0"/>
              <a:t>Ziel</a:t>
            </a:r>
            <a:r>
              <a:rPr lang="de-DE" dirty="0"/>
              <a:t>: </a:t>
            </a:r>
            <a:r>
              <a:rPr lang="de-DE" dirty="0" err="1"/>
              <a:t>Intents</a:t>
            </a:r>
            <a:r>
              <a:rPr lang="de-DE" dirty="0"/>
              <a:t> sollen hinzugefügt und (de-)aktiviert werden können</a:t>
            </a:r>
          </a:p>
          <a:p>
            <a:pPr lvl="1"/>
            <a:r>
              <a:rPr lang="de-DE" dirty="0"/>
              <a:t>Manche </a:t>
            </a:r>
            <a:r>
              <a:rPr lang="de-DE" dirty="0" err="1"/>
              <a:t>Intents</a:t>
            </a:r>
            <a:r>
              <a:rPr lang="de-DE" dirty="0"/>
              <a:t> sollen für bestimmte Benutzer verfügbar sein, für andere nicht</a:t>
            </a:r>
          </a:p>
          <a:p>
            <a:r>
              <a:rPr lang="de-DE" b="1" dirty="0"/>
              <a:t>Vorgehen</a:t>
            </a:r>
            <a:r>
              <a:rPr lang="de-DE" dirty="0"/>
              <a:t>: Dynamisches Einlesen von beliebigen </a:t>
            </a:r>
            <a:r>
              <a:rPr lang="de-DE" dirty="0" err="1"/>
              <a:t>Intents</a:t>
            </a:r>
            <a:r>
              <a:rPr lang="de-DE" dirty="0"/>
              <a:t> aus einer vorgegebenen Ordnerstruktur</a:t>
            </a:r>
          </a:p>
          <a:p>
            <a:pPr lvl="1"/>
            <a:r>
              <a:rPr lang="de-DE" dirty="0"/>
              <a:t>Automatisches Einbinden von Python-Modulen</a:t>
            </a:r>
          </a:p>
          <a:p>
            <a:pPr lvl="1"/>
            <a:r>
              <a:rPr lang="de-DE" dirty="0"/>
              <a:t>Automatische Installation von Abhängigkeiten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89E323-1BE8-4539-8223-962AF7F13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836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276B344-C374-4910-B698-9BF558CE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810" y="5049856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DD2CE7EE-1699-4FF8-B613-57D3F41A7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126" y="5055059"/>
            <a:ext cx="1374058" cy="137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05F79575-D112-436F-853B-2BD63597D760}"/>
              </a:ext>
            </a:extLst>
          </p:cNvPr>
          <p:cNvSpPr txBox="1"/>
          <p:nvPr/>
        </p:nvSpPr>
        <p:spPr>
          <a:xfrm>
            <a:off x="6996634" y="5563092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Wikipedia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CB01C83-7E64-49DD-B53B-B7F3B4BBA502}"/>
              </a:ext>
            </a:extLst>
          </p:cNvPr>
          <p:cNvSpPr txBox="1"/>
          <p:nvPr/>
        </p:nvSpPr>
        <p:spPr>
          <a:xfrm>
            <a:off x="8547186" y="5556210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Wetter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F7BB47-C2D6-4E30-A0CE-B66C2E87FC6B}"/>
              </a:ext>
            </a:extLst>
          </p:cNvPr>
          <p:cNvSpPr txBox="1"/>
          <p:nvPr/>
        </p:nvSpPr>
        <p:spPr>
          <a:xfrm>
            <a:off x="10116403" y="5556211"/>
            <a:ext cx="116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Uhrzeit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A2EEE953-4599-4EF3-B154-A80EADFEA6DD}"/>
              </a:ext>
            </a:extLst>
          </p:cNvPr>
          <p:cNvSpPr/>
          <p:nvPr/>
        </p:nvSpPr>
        <p:spPr>
          <a:xfrm>
            <a:off x="7605951" y="368119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-Parser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FBC284A-812F-42AD-9A1B-8587BEC7D8E7}"/>
              </a:ext>
            </a:extLst>
          </p:cNvPr>
          <p:cNvCxnSpPr>
            <a:cxnSpLocks/>
            <a:stCxn id="16" idx="2"/>
            <a:endCxn id="1026" idx="0"/>
          </p:cNvCxnSpPr>
          <p:nvPr/>
        </p:nvCxnSpPr>
        <p:spPr>
          <a:xfrm flipH="1">
            <a:off x="7583865" y="4300629"/>
            <a:ext cx="1525580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94B6FFA-2F60-46B9-86F5-FF941C24B73E}"/>
              </a:ext>
            </a:extLst>
          </p:cNvPr>
          <p:cNvCxnSpPr>
            <a:cxnSpLocks/>
            <a:stCxn id="16" idx="2"/>
            <a:endCxn id="7" idx="0"/>
          </p:cNvCxnSpPr>
          <p:nvPr/>
        </p:nvCxnSpPr>
        <p:spPr>
          <a:xfrm>
            <a:off x="9109445" y="4300629"/>
            <a:ext cx="7394" cy="749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D558F8E-3FCD-4BBE-A435-8765D7657CFE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>
          <a:xfrm>
            <a:off x="9109445" y="4300629"/>
            <a:ext cx="1588710" cy="754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E7ACBC6-E34C-4F42-A274-125194FDCEBF}"/>
              </a:ext>
            </a:extLst>
          </p:cNvPr>
          <p:cNvSpPr/>
          <p:nvPr/>
        </p:nvSpPr>
        <p:spPr>
          <a:xfrm>
            <a:off x="7610165" y="1687707"/>
            <a:ext cx="3006988" cy="6194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Sprachassistent</a:t>
            </a:r>
          </a:p>
        </p:txBody>
      </p:sp>
      <p:sp>
        <p:nvSpPr>
          <p:cNvPr id="33" name="Flussdiagramm: Magnetplattenspeicher 32">
            <a:extLst>
              <a:ext uri="{FF2B5EF4-FFF2-40B4-BE49-F238E27FC236}">
                <a16:creationId xmlns:a16="http://schemas.microsoft.com/office/drawing/2014/main" id="{E9A30218-7491-492A-B65E-7EE1D564CBDD}"/>
              </a:ext>
            </a:extLst>
          </p:cNvPr>
          <p:cNvSpPr/>
          <p:nvPr/>
        </p:nvSpPr>
        <p:spPr>
          <a:xfrm>
            <a:off x="6114705" y="2693555"/>
            <a:ext cx="1564261" cy="72562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Intent</a:t>
            </a:r>
            <a:r>
              <a:rPr lang="de-DE" dirty="0"/>
              <a:t> DB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0C33325-FAB2-4479-A2AA-2FDBE418453D}"/>
              </a:ext>
            </a:extLst>
          </p:cNvPr>
          <p:cNvCxnSpPr>
            <a:cxnSpLocks/>
            <a:stCxn id="31" idx="2"/>
            <a:endCxn id="16" idx="0"/>
          </p:cNvCxnSpPr>
          <p:nvPr/>
        </p:nvCxnSpPr>
        <p:spPr>
          <a:xfrm flipH="1">
            <a:off x="9109445" y="2307139"/>
            <a:ext cx="4214" cy="1374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BFE639F3-B398-4F5D-A5E5-FF8870EEB245}"/>
              </a:ext>
            </a:extLst>
          </p:cNvPr>
          <p:cNvCxnSpPr>
            <a:cxnSpLocks/>
            <a:stCxn id="33" idx="4"/>
            <a:endCxn id="16" idx="0"/>
          </p:cNvCxnSpPr>
          <p:nvPr/>
        </p:nvCxnSpPr>
        <p:spPr>
          <a:xfrm>
            <a:off x="7678966" y="3056366"/>
            <a:ext cx="1430479" cy="624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{1AC1F9F6-711F-45AB-AE4F-681FB858863E}tf33552983_win32</Template>
  <TotalTime>0</TotalTime>
  <Words>137</Words>
  <Application>Microsoft Office PowerPoint</Application>
  <PresentationFormat>Breitbild</PresentationFormat>
  <Paragraphs>25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Calibri</vt:lpstr>
      <vt:lpstr>Franklin Gothic Book</vt:lpstr>
      <vt:lpstr>Franklin Gothic Demi</vt:lpstr>
      <vt:lpstr>Wingdings 2</vt:lpstr>
      <vt:lpstr>DividendVTI</vt:lpstr>
      <vt:lpstr>Lektion 09 - Intent Management</vt:lpstr>
      <vt:lpstr>Was wir lernen werden</vt:lpstr>
      <vt:lpstr>Wie wir Intents verwalten werden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Entwicklung eines KI-SprachAssistenten mit Python</dc:title>
  <dc:creator>Jonas Freiknecht</dc:creator>
  <cp:lastModifiedBy>Jonas Freiknecht</cp:lastModifiedBy>
  <cp:revision>111</cp:revision>
  <dcterms:created xsi:type="dcterms:W3CDTF">2020-10-17T19:34:28Z</dcterms:created>
  <dcterms:modified xsi:type="dcterms:W3CDTF">2021-09-30T10:12:03Z</dcterms:modified>
</cp:coreProperties>
</file>