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6"/>
  </p:notesMasterIdLst>
  <p:handoutMasterIdLst>
    <p:handoutMasterId r:id="rId7"/>
  </p:handoutMasterIdLst>
  <p:sldIdLst>
    <p:sldId id="257" r:id="rId2"/>
    <p:sldId id="261" r:id="rId3"/>
    <p:sldId id="262" r:id="rId4"/>
    <p:sldId id="263" r:id="rId5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02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64ED9EE-8F2A-4E06-87A2-36C0DD0993FD}" type="datetime1">
              <a:rPr lang="de-DE" smtClean="0"/>
              <a:t>15.01.2021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975D426-A9DD-4244-A2CE-1FB6623742C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84457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5A5ADE8-1FB8-43FD-A675-2B613EE00B6F}" type="datetime1">
              <a:rPr lang="de-DE" smtClean="0"/>
              <a:t>15.01.2021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"/>
              <a:t>Textmasterformate durch Klicken bearbeiten</a:t>
            </a:r>
            <a:endParaRPr lang="en-US"/>
          </a:p>
          <a:p>
            <a:pPr lvl="1" rtl="0"/>
            <a:r>
              <a:rPr lang="de"/>
              <a:t>Zweite Ebene</a:t>
            </a:r>
          </a:p>
          <a:p>
            <a:pPr lvl="2" rtl="0"/>
            <a:r>
              <a:rPr lang="de"/>
              <a:t>Dritte Ebene</a:t>
            </a:r>
          </a:p>
          <a:p>
            <a:pPr lvl="3" rtl="0"/>
            <a:r>
              <a:rPr lang="de"/>
              <a:t>Vierte Ebene</a:t>
            </a:r>
          </a:p>
          <a:p>
            <a:pPr lvl="4" rtl="0"/>
            <a:r>
              <a:rPr lang="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B41D33-19C8-4450-B3C5-BE83E9C8F0B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5525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1E9C95E-BEF0-4D2E-9127-B9099B238D2A}" type="datetime1">
              <a:rPr lang="de-DE" smtClean="0"/>
              <a:t>15.01.2021</a:t>
            </a:fld>
            <a:endParaRPr lang="en-US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E771757-BB18-44C5-813E-435E78C98126}" type="datetime1">
              <a:rPr lang="de-DE" smtClean="0"/>
              <a:t>15.01.2021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rtlCol="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rtlCol="0" anchor="t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83FACD6-565C-4118-ACD0-32ACCA9AF940}" type="datetime1">
              <a:rPr lang="de-DE" smtClean="0"/>
              <a:t>15.01.2021</a:t>
            </a:fld>
            <a:endParaRPr lang="en-US" dirty="0"/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3627DD0-092D-4AD9-AAE0-0513E170352E}" type="datetime1">
              <a:rPr lang="de-DE" smtClean="0"/>
              <a:t>15.01.2021</a:t>
            </a:fld>
            <a:endParaRPr lang="en-US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6CBEDB-B1DE-4F8C-AD4A-10AD3F77E1A9}" type="datetime1">
              <a:rPr lang="de-DE" smtClean="0"/>
              <a:t>15.01.2021</a:t>
            </a:fld>
            <a:endParaRPr lang="en-US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 rtlCol="0">
            <a:normAutofit/>
          </a:bodyPr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 rtlCol="0">
            <a:normAutofit/>
          </a:bodyPr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95AE019-BB99-4C3A-AA2C-A36C39CE4DCB}" type="datetime1">
              <a:rPr lang="de-DE" smtClean="0"/>
              <a:t>15.01.2021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rtlCol="0"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17FAFC6-AD0C-4B5B-B8B0-E729C6D4C810}" type="datetime1">
              <a:rPr lang="de-DE" smtClean="0"/>
              <a:t>15.01.2021</a:t>
            </a:fld>
            <a:endParaRPr lang="en-US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07DEF3C-A2B0-4F78-836D-1A1B1DEE5467}" type="datetime1">
              <a:rPr lang="de-DE" smtClean="0"/>
              <a:t>15.01.2021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971D44B-9C44-467E-B481-41466CDBD2A7}" type="datetime1">
              <a:rPr lang="de-DE" smtClean="0"/>
              <a:t>15.01.2021</a:t>
            </a:fld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rtlCol="0" anchor="b">
            <a:normAutofit/>
          </a:bodyPr>
          <a:lstStyle>
            <a:lvl1pPr algn="l">
              <a:defRPr sz="22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 rtlCol="0"/>
          <a:lstStyle/>
          <a:p>
            <a:pPr rtl="0"/>
            <a:fld id="{0354EEBD-0E7F-42E6-BE86-4864547D749E}" type="datetime1">
              <a:rPr lang="de-DE" smtClean="0"/>
              <a:t>15.01.2021</a:t>
            </a:fld>
            <a:endParaRPr lang="en-US" dirty="0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Bildplatzhalt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C7274EF-79A2-4EAD-98EF-7E5BB5EA068D}" type="datetime1">
              <a:rPr lang="de-DE" smtClean="0"/>
              <a:t>15.01.2021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de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de"/>
              <a:t>Textmasterformate durch Klicken bearbeiten</a:t>
            </a:r>
          </a:p>
          <a:p>
            <a:pPr lvl="1" rtl="0"/>
            <a:r>
              <a:rPr lang="de"/>
              <a:t>Zweite Ebene</a:t>
            </a:r>
          </a:p>
          <a:p>
            <a:pPr lvl="2" rtl="0"/>
            <a:r>
              <a:rPr lang="de"/>
              <a:t>Dritte Ebene</a:t>
            </a:r>
          </a:p>
          <a:p>
            <a:pPr lvl="3" rtl="0"/>
            <a:r>
              <a:rPr lang="de"/>
              <a:t>Vierte Ebene</a:t>
            </a:r>
          </a:p>
          <a:p>
            <a:pPr lvl="4" rtl="0"/>
            <a:r>
              <a:rPr lang="de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EDD379EC-906B-4CE5-98C2-3A156331FD9E}" type="datetime1">
              <a:rPr lang="de-DE" smtClean="0"/>
              <a:t>15.01.2021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9" name="Rechteck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hteck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hteck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hteck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 rtlCol="0">
            <a:normAutofit/>
          </a:bodyPr>
          <a:lstStyle/>
          <a:p>
            <a:pPr rtl="0"/>
            <a:r>
              <a:rPr lang="de" dirty="0"/>
              <a:t>Lektion 03 – Configuration Management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36722"/>
            <a:ext cx="10993546" cy="700761"/>
          </a:xfrm>
        </p:spPr>
        <p:txBody>
          <a:bodyPr rtlCol="0">
            <a:normAutofit fontScale="92500"/>
          </a:bodyPr>
          <a:lstStyle/>
          <a:p>
            <a:pPr rtl="0"/>
            <a:r>
              <a:rPr lang="de" dirty="0"/>
              <a:t>Jonas Freiknecht, 2021, v1.3</a:t>
            </a:r>
          </a:p>
          <a:p>
            <a:pPr rtl="0"/>
            <a:r>
              <a:rPr lang="de" dirty="0"/>
              <a:t>www.jofre.de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Bild 5" descr="Nahaufnahme eines Logos&#10;&#10;Beschreibung wird automatisch generiert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67003D-A81A-4EA8-A096-91F39C8DE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wir lernen werden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6E85F35-8637-4614-981B-D01B53DED1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4"/>
            <a:ext cx="6130001" cy="3634486"/>
          </a:xfrm>
        </p:spPr>
        <p:txBody>
          <a:bodyPr/>
          <a:lstStyle/>
          <a:p>
            <a:r>
              <a:rPr lang="de-DE" dirty="0"/>
              <a:t>Anlegen einer Konfigurationsdatei im YAML-Format</a:t>
            </a:r>
          </a:p>
          <a:p>
            <a:r>
              <a:rPr lang="de-DE" dirty="0"/>
              <a:t>Was ist YAML?</a:t>
            </a:r>
          </a:p>
          <a:p>
            <a:r>
              <a:rPr lang="de-DE" dirty="0"/>
              <a:t>Einlesen einer Konfigurationsdatei</a:t>
            </a:r>
          </a:p>
          <a:p>
            <a:r>
              <a:rPr lang="de-DE" dirty="0"/>
              <a:t>Speichern der Sprache</a:t>
            </a:r>
          </a:p>
          <a:p>
            <a:r>
              <a:rPr lang="de-DE" dirty="0"/>
              <a:t>Verwenden einzelner Konfigurationen</a:t>
            </a:r>
          </a:p>
          <a:p>
            <a:r>
              <a:rPr lang="de-DE"/>
              <a:t>Globale Variablen in Klassen verwenden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A09DCD-8628-4ABE-B982-9B6EFDD56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3627DD0-092D-4AD9-AAE0-0513E170352E}" type="datetime1">
              <a:rPr lang="de-DE" smtClean="0"/>
              <a:t>15.01.2021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712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449564-2CE5-4364-B2FE-9B37A566A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YAML – YAML </a:t>
            </a:r>
            <a:r>
              <a:rPr lang="de-DE" dirty="0" err="1"/>
              <a:t>Ain‘t</a:t>
            </a:r>
            <a:r>
              <a:rPr lang="de-DE" dirty="0"/>
              <a:t> Markup Language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09DFC43-B145-4D8F-8C5B-7A2456473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Sprache für Datenserialisierung</a:t>
            </a:r>
          </a:p>
          <a:p>
            <a:r>
              <a:rPr lang="de-DE" dirty="0"/>
              <a:t>In YAML 1.0 (2001) noch „</a:t>
            </a:r>
            <a:r>
              <a:rPr lang="de-DE" dirty="0" err="1"/>
              <a:t>Yet</a:t>
            </a:r>
            <a:r>
              <a:rPr lang="de-DE" dirty="0"/>
              <a:t> </a:t>
            </a:r>
            <a:r>
              <a:rPr lang="de-DE" dirty="0" err="1"/>
              <a:t>Another</a:t>
            </a:r>
            <a:r>
              <a:rPr lang="de-DE" dirty="0"/>
              <a:t> Markup Language“, in 2002 geändert zu „YAML </a:t>
            </a:r>
            <a:r>
              <a:rPr lang="de-DE" dirty="0" err="1"/>
              <a:t>Ain‘t</a:t>
            </a:r>
            <a:r>
              <a:rPr lang="de-DE" dirty="0"/>
              <a:t> Markup Language“.</a:t>
            </a:r>
          </a:p>
          <a:p>
            <a:r>
              <a:rPr lang="de-DE" dirty="0"/>
              <a:t>Wurde entworfen, um möglichst lesbar (ohne viel Strukturtext) Daten abbilden zu können.</a:t>
            </a:r>
          </a:p>
          <a:p>
            <a:r>
              <a:rPr lang="de-DE" dirty="0"/>
              <a:t>Besteht häufig aus Key-Value-Paaren:</a:t>
            </a:r>
          </a:p>
          <a:p>
            <a:pPr lvl="1"/>
            <a:r>
              <a:rPr lang="de-DE" dirty="0" err="1"/>
              <a:t>name</a:t>
            </a:r>
            <a:r>
              <a:rPr lang="de-DE" dirty="0"/>
              <a:t>: </a:t>
            </a:r>
            <a:r>
              <a:rPr lang="de-DE" dirty="0" err="1"/>
              <a:t>bumblebee</a:t>
            </a:r>
            <a:endParaRPr lang="de-DE" dirty="0"/>
          </a:p>
          <a:p>
            <a:r>
              <a:rPr lang="de-DE" dirty="0"/>
              <a:t>Automatische Datentyperkennung (Boolean, String, Integer, </a:t>
            </a:r>
            <a:r>
              <a:rPr lang="de-DE" dirty="0" err="1"/>
              <a:t>Float</a:t>
            </a:r>
            <a:r>
              <a:rPr lang="de-DE" dirty="0"/>
              <a:t>)</a:t>
            </a:r>
          </a:p>
          <a:p>
            <a:r>
              <a:rPr lang="de-DE" dirty="0"/>
              <a:t>Typisierung kann forciert werden, ist aber in unserem Anwendungsfall unnötig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80730FA-D4FF-4549-A00F-122045980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3627DD0-092D-4AD9-AAE0-0513E170352E}" type="datetime1">
              <a:rPr lang="de-DE" smtClean="0"/>
              <a:t>15.01.2021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791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853557-9C91-4B9A-B982-6A069BBE4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Beispiele für YAML Syntax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C65125C-4E5A-46CB-B402-B556E0142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3627DD0-092D-4AD9-AAE0-0513E170352E}" type="datetime1">
              <a:rPr lang="de-DE" smtClean="0"/>
              <a:t>15.01.2021</a:t>
            </a:fld>
            <a:endParaRPr lang="en-US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F00E7C3B-6BB2-4B32-9126-8CA968B87138}"/>
              </a:ext>
            </a:extLst>
          </p:cNvPr>
          <p:cNvSpPr/>
          <p:nvPr/>
        </p:nvSpPr>
        <p:spPr>
          <a:xfrm>
            <a:off x="1948599" y="2269221"/>
            <a:ext cx="2464012" cy="25552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2000" b="1" dirty="0"/>
              <a:t>Strings</a:t>
            </a:r>
            <a:endParaRPr lang="de-DE" b="1" dirty="0"/>
          </a:p>
          <a:p>
            <a:pPr algn="ctr"/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EA886CB0-C177-46E4-8E6B-927B162FAF5F}"/>
              </a:ext>
            </a:extLst>
          </p:cNvPr>
          <p:cNvSpPr/>
          <p:nvPr/>
        </p:nvSpPr>
        <p:spPr>
          <a:xfrm>
            <a:off x="1948600" y="2608975"/>
            <a:ext cx="2464012" cy="65434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/>
              <a:t>name</a:t>
            </a:r>
            <a:r>
              <a:rPr lang="de-DE" dirty="0"/>
              <a:t>: </a:t>
            </a:r>
            <a:r>
              <a:rPr lang="de-DE" dirty="0" err="1"/>
              <a:t>bumbleblee</a:t>
            </a:r>
            <a:br>
              <a:rPr lang="de-DE" dirty="0"/>
            </a:br>
            <a:r>
              <a:rPr lang="de-DE" dirty="0" err="1"/>
              <a:t>name</a:t>
            </a:r>
            <a:r>
              <a:rPr lang="de-DE" dirty="0"/>
              <a:t>: ‚</a:t>
            </a:r>
            <a:r>
              <a:rPr lang="de-DE" dirty="0" err="1"/>
              <a:t>bumblebee</a:t>
            </a:r>
            <a:r>
              <a:rPr lang="de-DE" dirty="0"/>
              <a:t>‘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7F507A97-AF9E-45C3-850B-1B2AFC59BCD7}"/>
              </a:ext>
            </a:extLst>
          </p:cNvPr>
          <p:cNvSpPr txBox="1"/>
          <p:nvPr/>
        </p:nvSpPr>
        <p:spPr>
          <a:xfrm>
            <a:off x="1948599" y="3250407"/>
            <a:ext cx="246401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2000" dirty="0">
                <a:solidFill>
                  <a:schemeClr val="bg1"/>
                </a:solidFill>
              </a:rPr>
              <a:t>Mehrzeilig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5DDCC7E0-567D-4322-8965-B5709C449C50}"/>
              </a:ext>
            </a:extLst>
          </p:cNvPr>
          <p:cNvSpPr/>
          <p:nvPr/>
        </p:nvSpPr>
        <p:spPr>
          <a:xfrm>
            <a:off x="1940210" y="3648774"/>
            <a:ext cx="2472401" cy="117573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/>
              <a:t>name</a:t>
            </a:r>
            <a:r>
              <a:rPr lang="de-DE" dirty="0"/>
              <a:t>: |</a:t>
            </a:r>
          </a:p>
          <a:p>
            <a:r>
              <a:rPr lang="de-DE" dirty="0"/>
              <a:t>    mein</a:t>
            </a:r>
            <a:br>
              <a:rPr lang="de-DE" dirty="0"/>
            </a:br>
            <a:r>
              <a:rPr lang="de-DE" dirty="0"/>
              <a:t>    </a:t>
            </a:r>
            <a:r>
              <a:rPr lang="de-DE" dirty="0" err="1"/>
              <a:t>name</a:t>
            </a:r>
            <a:br>
              <a:rPr lang="de-DE" dirty="0"/>
            </a:br>
            <a:r>
              <a:rPr lang="de-DE" dirty="0"/>
              <a:t>    ist </a:t>
            </a:r>
            <a:r>
              <a:rPr lang="de-DE" dirty="0" err="1"/>
              <a:t>bumblebee</a:t>
            </a:r>
            <a:endParaRPr lang="de-DE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D50522ED-0093-4FB5-BF23-895147F97B4B}"/>
              </a:ext>
            </a:extLst>
          </p:cNvPr>
          <p:cNvSpPr/>
          <p:nvPr/>
        </p:nvSpPr>
        <p:spPr>
          <a:xfrm>
            <a:off x="4558973" y="2256310"/>
            <a:ext cx="2464012" cy="9940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2000" b="1" dirty="0"/>
              <a:t>Zahlen</a:t>
            </a:r>
            <a:endParaRPr lang="de-DE" b="1" dirty="0"/>
          </a:p>
          <a:p>
            <a:pPr algn="ctr"/>
            <a:endParaRPr lang="de-DE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47C717D2-15DB-42E9-BB8D-FDA23D19D13C}"/>
              </a:ext>
            </a:extLst>
          </p:cNvPr>
          <p:cNvSpPr/>
          <p:nvPr/>
        </p:nvSpPr>
        <p:spPr>
          <a:xfrm>
            <a:off x="4558974" y="2596065"/>
            <a:ext cx="2464012" cy="65434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alter: 20</a:t>
            </a:r>
          </a:p>
          <a:p>
            <a:r>
              <a:rPr lang="de-DE" dirty="0" err="1"/>
              <a:t>größe</a:t>
            </a:r>
            <a:r>
              <a:rPr lang="de-DE" dirty="0"/>
              <a:t>: 1,85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F4F02358-E153-445D-AA3C-B800CACEA2A6}"/>
              </a:ext>
            </a:extLst>
          </p:cNvPr>
          <p:cNvSpPr/>
          <p:nvPr/>
        </p:nvSpPr>
        <p:spPr>
          <a:xfrm>
            <a:off x="1940210" y="5021214"/>
            <a:ext cx="2464012" cy="1334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2000" b="1" dirty="0"/>
              <a:t>Boolean</a:t>
            </a:r>
            <a:endParaRPr lang="de-DE" b="1" dirty="0"/>
          </a:p>
          <a:p>
            <a:pPr algn="ctr"/>
            <a:endParaRPr lang="de-DE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95731873-6E6A-4DFA-AC9D-6D55B46DCA5D}"/>
              </a:ext>
            </a:extLst>
          </p:cNvPr>
          <p:cNvSpPr/>
          <p:nvPr/>
        </p:nvSpPr>
        <p:spPr>
          <a:xfrm>
            <a:off x="1940211" y="5365163"/>
            <a:ext cx="2464012" cy="99074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berechtigt: True</a:t>
            </a:r>
          </a:p>
          <a:p>
            <a:r>
              <a:rPr lang="de-DE" dirty="0"/>
              <a:t>berechtigt: </a:t>
            </a:r>
            <a:r>
              <a:rPr lang="de-DE" dirty="0" err="1"/>
              <a:t>true</a:t>
            </a:r>
            <a:endParaRPr lang="de-DE" dirty="0"/>
          </a:p>
          <a:p>
            <a:r>
              <a:rPr lang="de-DE" dirty="0"/>
              <a:t>berechtigt: TRUE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AC68A542-8DE6-4B9D-B418-E19BB7D080CD}"/>
              </a:ext>
            </a:extLst>
          </p:cNvPr>
          <p:cNvSpPr/>
          <p:nvPr/>
        </p:nvSpPr>
        <p:spPr>
          <a:xfrm>
            <a:off x="7362293" y="2256310"/>
            <a:ext cx="2464012" cy="15326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2000" b="1" dirty="0"/>
              <a:t>Null-Werte</a:t>
            </a:r>
            <a:endParaRPr lang="de-DE" b="1" dirty="0"/>
          </a:p>
          <a:p>
            <a:pPr algn="ctr"/>
            <a:endParaRPr lang="de-DE" dirty="0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0213B054-A866-4047-A692-D0BD6F0156C7}"/>
              </a:ext>
            </a:extLst>
          </p:cNvPr>
          <p:cNvSpPr/>
          <p:nvPr/>
        </p:nvSpPr>
        <p:spPr>
          <a:xfrm>
            <a:off x="7362294" y="2600259"/>
            <a:ext cx="2464012" cy="11887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/>
              <a:t>beziehung</a:t>
            </a:r>
            <a:r>
              <a:rPr lang="de-DE" dirty="0"/>
              <a:t>: </a:t>
            </a:r>
          </a:p>
          <a:p>
            <a:r>
              <a:rPr lang="de-DE" dirty="0" err="1"/>
              <a:t>beziehung</a:t>
            </a:r>
            <a:r>
              <a:rPr lang="de-DE" dirty="0"/>
              <a:t>: null</a:t>
            </a:r>
          </a:p>
          <a:p>
            <a:r>
              <a:rPr lang="de-DE" dirty="0" err="1"/>
              <a:t>beziehung</a:t>
            </a:r>
            <a:r>
              <a:rPr lang="de-DE" dirty="0"/>
              <a:t>: Null</a:t>
            </a:r>
          </a:p>
          <a:p>
            <a:r>
              <a:rPr lang="de-DE" dirty="0" err="1"/>
              <a:t>beziehung</a:t>
            </a:r>
            <a:r>
              <a:rPr lang="de-DE" dirty="0"/>
              <a:t>: NULL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411F6FD5-A559-41C6-B3C7-4C130BCD5EFB}"/>
              </a:ext>
            </a:extLst>
          </p:cNvPr>
          <p:cNvSpPr/>
          <p:nvPr/>
        </p:nvSpPr>
        <p:spPr>
          <a:xfrm>
            <a:off x="4558972" y="3429000"/>
            <a:ext cx="2464012" cy="25552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2000" b="1" dirty="0"/>
              <a:t>Listen</a:t>
            </a:r>
            <a:endParaRPr lang="de-DE" b="1" dirty="0"/>
          </a:p>
          <a:p>
            <a:pPr algn="ctr"/>
            <a:endParaRPr lang="de-DE" dirty="0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60ACD01D-D905-4D39-83B6-A5FF2C7F891E}"/>
              </a:ext>
            </a:extLst>
          </p:cNvPr>
          <p:cNvSpPr/>
          <p:nvPr/>
        </p:nvSpPr>
        <p:spPr>
          <a:xfrm>
            <a:off x="4558973" y="3768754"/>
            <a:ext cx="2464012" cy="65434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freunde: [Peter, Simon, Marcel]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4E4AF49C-6009-4FAF-A740-8A1B012C7A4F}"/>
              </a:ext>
            </a:extLst>
          </p:cNvPr>
          <p:cNvSpPr txBox="1"/>
          <p:nvPr/>
        </p:nvSpPr>
        <p:spPr>
          <a:xfrm>
            <a:off x="4558972" y="4410186"/>
            <a:ext cx="246401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2000" dirty="0">
                <a:solidFill>
                  <a:schemeClr val="bg1"/>
                </a:solidFill>
              </a:rPr>
              <a:t>oder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672C8D73-58DA-4657-87AD-C1B46D20CB41}"/>
              </a:ext>
            </a:extLst>
          </p:cNvPr>
          <p:cNvSpPr/>
          <p:nvPr/>
        </p:nvSpPr>
        <p:spPr>
          <a:xfrm>
            <a:off x="4558972" y="4808553"/>
            <a:ext cx="2464012" cy="117573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freunde:</a:t>
            </a:r>
          </a:p>
          <a:p>
            <a:r>
              <a:rPr lang="de-DE" dirty="0"/>
              <a:t>    - Peter</a:t>
            </a:r>
          </a:p>
          <a:p>
            <a:r>
              <a:rPr lang="de-DE" dirty="0"/>
              <a:t>    - Simon</a:t>
            </a:r>
          </a:p>
          <a:p>
            <a:r>
              <a:rPr lang="de-DE" dirty="0"/>
              <a:t>    - Marcel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CAF73805-9C7D-4767-9AC1-1C6EC2E3AEAD}"/>
              </a:ext>
            </a:extLst>
          </p:cNvPr>
          <p:cNvSpPr/>
          <p:nvPr/>
        </p:nvSpPr>
        <p:spPr>
          <a:xfrm>
            <a:off x="7362292" y="4029307"/>
            <a:ext cx="2464012" cy="15326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2000" b="1" dirty="0"/>
              <a:t>Verschachtelungen</a:t>
            </a:r>
            <a:endParaRPr lang="de-DE" dirty="0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87757C92-1E84-48CC-AD47-8EEF45357995}"/>
              </a:ext>
            </a:extLst>
          </p:cNvPr>
          <p:cNvSpPr/>
          <p:nvPr/>
        </p:nvSpPr>
        <p:spPr>
          <a:xfrm>
            <a:off x="7362293" y="4373256"/>
            <a:ext cx="2464012" cy="11887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/>
              <a:t>mutter</a:t>
            </a:r>
            <a:r>
              <a:rPr lang="de-DE" dirty="0"/>
              <a:t>:</a:t>
            </a:r>
          </a:p>
          <a:p>
            <a:r>
              <a:rPr lang="de-DE" dirty="0"/>
              <a:t>    </a:t>
            </a:r>
            <a:r>
              <a:rPr lang="de-DE" dirty="0" err="1"/>
              <a:t>name</a:t>
            </a:r>
            <a:r>
              <a:rPr lang="de-DE" dirty="0"/>
              <a:t>: Ulla</a:t>
            </a:r>
          </a:p>
          <a:p>
            <a:r>
              <a:rPr lang="de-DE" dirty="0"/>
              <a:t>    alter: 65</a:t>
            </a:r>
          </a:p>
          <a:p>
            <a:r>
              <a:rPr lang="de-DE" dirty="0"/>
              <a:t>    beruf: Lehrerin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20103E63-F822-4AED-AC0B-6B084A723478}"/>
              </a:ext>
            </a:extLst>
          </p:cNvPr>
          <p:cNvSpPr/>
          <p:nvPr/>
        </p:nvSpPr>
        <p:spPr>
          <a:xfrm>
            <a:off x="7362291" y="5694509"/>
            <a:ext cx="2464012" cy="729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2000" b="1" dirty="0"/>
              <a:t>Kommentare</a:t>
            </a:r>
            <a:endParaRPr lang="de-DE" dirty="0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2E0FDE87-854E-4448-9354-E7C4B046A52E}"/>
              </a:ext>
            </a:extLst>
          </p:cNvPr>
          <p:cNvSpPr/>
          <p:nvPr/>
        </p:nvSpPr>
        <p:spPr>
          <a:xfrm>
            <a:off x="7362292" y="6038458"/>
            <a:ext cx="2464012" cy="3854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# Bitte prüfen</a:t>
            </a:r>
          </a:p>
        </p:txBody>
      </p:sp>
    </p:spTree>
    <p:extLst>
      <p:ext uri="{BB962C8B-B14F-4D97-AF65-F5344CB8AC3E}">
        <p14:creationId xmlns:p14="http://schemas.microsoft.com/office/powerpoint/2010/main" val="405104983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788_TF33552983" id="{576DBA50-8B91-4A4D-83D9-7E9D2BF5E738}" vid="{40B35DA9-BDA0-45AF-A640-2DB6EA94DA72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{1AC1F9F6-711F-45AB-AE4F-681FB858863E}tf33552983_win32</Template>
  <TotalTime>0</TotalTime>
  <Words>225</Words>
  <Application>Microsoft Office PowerPoint</Application>
  <PresentationFormat>Breitbild</PresentationFormat>
  <Paragraphs>53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9" baseType="lpstr">
      <vt:lpstr>Calibri</vt:lpstr>
      <vt:lpstr>Franklin Gothic Book</vt:lpstr>
      <vt:lpstr>Franklin Gothic Demi</vt:lpstr>
      <vt:lpstr>Wingdings 2</vt:lpstr>
      <vt:lpstr>DividendVTI</vt:lpstr>
      <vt:lpstr>Lektion 03 – Configuration Management</vt:lpstr>
      <vt:lpstr>Was wir lernen werden</vt:lpstr>
      <vt:lpstr>YAML – YAML Ain‘t Markup Language</vt:lpstr>
      <vt:lpstr>Beispiele für YAML Syntax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Entwicklung eines KI-SprachAssistenten mit Python</dc:title>
  <dc:creator>Jonas Freiknecht</dc:creator>
  <cp:lastModifiedBy>Jonas Freiknecht</cp:lastModifiedBy>
  <cp:revision>82</cp:revision>
  <dcterms:created xsi:type="dcterms:W3CDTF">2020-10-17T19:34:28Z</dcterms:created>
  <dcterms:modified xsi:type="dcterms:W3CDTF">2021-01-15T15:08:02Z</dcterms:modified>
</cp:coreProperties>
</file>