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65" r:id="rId3"/>
    <p:sldId id="266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18.01.2021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F – INTENT WETTERVORHERSAGE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752495" cy="3634486"/>
          </a:xfrm>
        </p:spPr>
        <p:txBody>
          <a:bodyPr>
            <a:normAutofit/>
          </a:bodyPr>
          <a:lstStyle/>
          <a:p>
            <a:r>
              <a:rPr lang="de-DE" dirty="0"/>
              <a:t>Feststellen des Standorts des Benutzers</a:t>
            </a:r>
          </a:p>
          <a:p>
            <a:r>
              <a:rPr lang="de-DE" dirty="0"/>
              <a:t>Abfragen des Wetters für einen bestimmten Ort</a:t>
            </a:r>
          </a:p>
          <a:p>
            <a:r>
              <a:rPr lang="de-DE" dirty="0"/>
              <a:t>Einschränken von </a:t>
            </a:r>
            <a:r>
              <a:rPr lang="de-DE" dirty="0" err="1"/>
              <a:t>Intents</a:t>
            </a:r>
            <a:r>
              <a:rPr lang="de-DE" dirty="0"/>
              <a:t> auf bestimmte Benutzer</a:t>
            </a:r>
          </a:p>
          <a:p>
            <a:r>
              <a:rPr lang="de-DE" dirty="0"/>
              <a:t>Erweitern von bestehenden Klassen um zusätzliche Funktionen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18.01.2021</a:t>
            </a:fld>
            <a:endParaRPr lang="en-US" dirty="0"/>
          </a:p>
        </p:txBody>
      </p:sp>
      <p:pic>
        <p:nvPicPr>
          <p:cNvPr id="5" name="Picture 2" descr="Kostenloses Stock Foto zu autos, fenster, flüssig">
            <a:extLst>
              <a:ext uri="{FF2B5EF4-FFF2-40B4-BE49-F238E27FC236}">
                <a16:creationId xmlns:a16="http://schemas.microsoft.com/office/drawing/2014/main" id="{2E1E19F4-D10F-4631-A6CF-CE39EC74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307" y="2279708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3ACD97-3D96-426D-A3D3-CF6F5AA75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Weather</a:t>
            </a:r>
            <a:r>
              <a:rPr lang="de-DE" dirty="0"/>
              <a:t> für den Bezug von Wetterdaten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DAB72-A11A-454A-BB43-25A7CFCD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18.01.2021</a:t>
            </a:fld>
            <a:endParaRPr lang="en-US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4CE2B47D-430B-41FC-BC71-DA26B57F5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2900238" cy="3634486"/>
          </a:xfrm>
        </p:spPr>
        <p:txBody>
          <a:bodyPr>
            <a:normAutofit/>
          </a:bodyPr>
          <a:lstStyle/>
          <a:p>
            <a:r>
              <a:rPr lang="de-DE" dirty="0"/>
              <a:t>Anmeldung erforderlich</a:t>
            </a:r>
          </a:p>
          <a:p>
            <a:r>
              <a:rPr lang="de-DE" dirty="0"/>
              <a:t>Python API vorhanden</a:t>
            </a:r>
          </a:p>
          <a:p>
            <a:r>
              <a:rPr lang="de-DE" dirty="0"/>
              <a:t>Zugriff über einen API Key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9FDECC6-23E1-4683-89B7-8C9B21035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129" y="1890876"/>
            <a:ext cx="7563222" cy="45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46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65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Lektion 10 F – INTENT WETTERVORHERSAGE</vt:lpstr>
      <vt:lpstr>Was wir lernen werden</vt:lpstr>
      <vt:lpstr>Open Weather für den Bezug von Wetterdaten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134</cp:revision>
  <dcterms:created xsi:type="dcterms:W3CDTF">2020-10-17T19:34:28Z</dcterms:created>
  <dcterms:modified xsi:type="dcterms:W3CDTF">2021-01-18T18:15:53Z</dcterms:modified>
</cp:coreProperties>
</file>