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6"/>
  </p:notesMasterIdLst>
  <p:handoutMasterIdLst>
    <p:handoutMasterId r:id="rId7"/>
  </p:handoutMasterIdLst>
  <p:sldIdLst>
    <p:sldId id="257" r:id="rId2"/>
    <p:sldId id="259" r:id="rId3"/>
    <p:sldId id="261" r:id="rId4"/>
    <p:sldId id="260" r:id="rId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91" d="100"/>
          <a:sy n="91" d="100"/>
        </p:scale>
        <p:origin x="62" y="10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t>14.05.2021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t>14.05.2021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t>14.05.2021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t>14.05.2021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t>14.05.2021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t>14.05.2021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t>14.05.2021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t>14.05.2021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t>14.05.2021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t>14.05.2021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t>14.05.2021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t>14.05.2021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t>14.05.2021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t>14.05.2021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Entwicklung eines KI-gestützten SprachAssistenten mit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36722"/>
            <a:ext cx="10993546" cy="700761"/>
          </a:xfrm>
        </p:spPr>
        <p:txBody>
          <a:bodyPr rtlCol="0">
            <a:normAutofit fontScale="92500"/>
          </a:bodyPr>
          <a:lstStyle/>
          <a:p>
            <a:pPr rtl="0"/>
            <a:r>
              <a:rPr lang="de" dirty="0"/>
              <a:t>Jonas Freiknecht</a:t>
            </a:r>
            <a:r>
              <a:rPr lang="de"/>
              <a:t>, 2021, </a:t>
            </a:r>
            <a:r>
              <a:rPr lang="de" dirty="0"/>
              <a:t>v1.3</a:t>
            </a:r>
          </a:p>
          <a:p>
            <a:pPr rtl="0"/>
            <a:r>
              <a:rPr lang="de" dirty="0"/>
              <a:t>www.jofre.de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C21E8-B43A-4042-A79C-36E263E6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dieses Kurses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B4D1DE-55FA-4327-8091-8B42406E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6138390" cy="3634486"/>
          </a:xfrm>
        </p:spPr>
        <p:txBody>
          <a:bodyPr/>
          <a:lstStyle/>
          <a:p>
            <a:r>
              <a:rPr lang="de-DE" dirty="0"/>
              <a:t>Entwicklung eines Sprachassistenten in Python</a:t>
            </a:r>
          </a:p>
          <a:p>
            <a:r>
              <a:rPr lang="de-DE" dirty="0"/>
              <a:t>Unterstützung durch Methoden der künstlichen Intelligenz (KI)</a:t>
            </a:r>
          </a:p>
          <a:p>
            <a:r>
              <a:rPr lang="de-DE" dirty="0"/>
              <a:t>Das Grundgerüst soll offline funktionieren (Datensouveränität)</a:t>
            </a:r>
          </a:p>
          <a:p>
            <a:r>
              <a:rPr lang="de-DE" dirty="0"/>
              <a:t>Prinzipien zu vermitteln, um den Assistenten in mehreren Sprachen sprechen zu lassen</a:t>
            </a:r>
          </a:p>
          <a:p>
            <a:r>
              <a:rPr lang="de-DE" dirty="0"/>
              <a:t>Das Verständnis und die Fähigkeiten des Assistenten sollen erweiterbar sein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AE37B3-1141-4854-BD8E-BC96A04D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14.05.2021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1C6A639-9050-4DEB-AEF9-7F7F4D312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87" y="1890876"/>
            <a:ext cx="4845981" cy="3634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37E7F19-DBAC-4C35-A25D-9A7444756478}"/>
              </a:ext>
            </a:extLst>
          </p:cNvPr>
          <p:cNvSpPr txBox="1"/>
          <p:nvPr/>
        </p:nvSpPr>
        <p:spPr>
          <a:xfrm>
            <a:off x="6946085" y="1964446"/>
            <a:ext cx="3648343" cy="1077218"/>
          </a:xfrm>
          <a:prstGeom prst="rect">
            <a:avLst/>
          </a:prstGeom>
          <a:solidFill>
            <a:schemeClr val="accent5">
              <a:lumMod val="60000"/>
              <a:lumOff val="40000"/>
              <a:alpha val="63000"/>
            </a:schemeClr>
          </a:solidFill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KI Sprachassistent</a:t>
            </a:r>
            <a:br>
              <a:rPr lang="de-DE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</a:br>
            <a:r>
              <a:rPr lang="de-DE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in Python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8717D33-CE95-4D33-9D3C-7ED537563CFE}"/>
              </a:ext>
            </a:extLst>
          </p:cNvPr>
          <p:cNvSpPr txBox="1"/>
          <p:nvPr/>
        </p:nvSpPr>
        <p:spPr>
          <a:xfrm>
            <a:off x="7567315" y="4720207"/>
            <a:ext cx="4043492" cy="707886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Von Beginn an erklärt, jedes Kapitel mit Source Code, 10 Skills</a:t>
            </a:r>
          </a:p>
        </p:txBody>
      </p:sp>
    </p:spTree>
    <p:extLst>
      <p:ext uri="{BB962C8B-B14F-4D97-AF65-F5344CB8AC3E}">
        <p14:creationId xmlns:p14="http://schemas.microsoft.com/office/powerpoint/2010/main" val="102005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BF33F-C6A4-44A5-82A5-4FCEF2A1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03D783-CBE8-4F6C-B729-85F1072F5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gibt verschiedenste Plattformen, um einen Bot zu entwickeln</a:t>
            </a:r>
          </a:p>
          <a:p>
            <a:pPr lvl="1"/>
            <a:r>
              <a:rPr lang="de-DE" dirty="0"/>
              <a:t>Raspberry Pi</a:t>
            </a:r>
          </a:p>
          <a:p>
            <a:pPr lvl="1"/>
            <a:r>
              <a:rPr lang="de-DE" dirty="0"/>
              <a:t>Windows/Linux/Mac</a:t>
            </a:r>
          </a:p>
          <a:p>
            <a:pPr lvl="1"/>
            <a:r>
              <a:rPr lang="de-DE" dirty="0"/>
              <a:t>Smartphone</a:t>
            </a:r>
          </a:p>
          <a:p>
            <a:r>
              <a:rPr lang="de-DE" dirty="0"/>
              <a:t>Wir entwickeln auf Windows (häufigste Plattform)</a:t>
            </a:r>
          </a:p>
          <a:p>
            <a:r>
              <a:rPr lang="de-DE" dirty="0"/>
              <a:t>Python als Sprache wegen Präsenz in KI-Themen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059C41-0210-4189-AF3D-83457B2E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14.05.2021</a:t>
            </a:fld>
            <a:endParaRPr lang="en-US" dirty="0"/>
          </a:p>
        </p:txBody>
      </p:sp>
      <p:pic>
        <p:nvPicPr>
          <p:cNvPr id="1026" name="Picture 2" descr="Raspberry Pi 4 Modell B; 4 GB, ARM-Cortex-A72 4 x: Amazon.de: Elektronik">
            <a:extLst>
              <a:ext uri="{FF2B5EF4-FFF2-40B4-BE49-F238E27FC236}">
                <a16:creationId xmlns:a16="http://schemas.microsoft.com/office/drawing/2014/main" id="{9125890A-5E05-45A9-B94A-A6C465D13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428" y="1091276"/>
            <a:ext cx="2523469" cy="204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indows 10: Microsoft schließt Entwicklung des Mai-2020-Updates ab |  ZDNet.de">
            <a:extLst>
              <a:ext uri="{FF2B5EF4-FFF2-40B4-BE49-F238E27FC236}">
                <a16:creationId xmlns:a16="http://schemas.microsoft.com/office/drawing/2014/main" id="{37E0661C-B70B-49E8-9FD9-280EFB422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835" y="2816079"/>
            <a:ext cx="27432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Software Foundation – Wikipedia">
            <a:extLst>
              <a:ext uri="{FF2B5EF4-FFF2-40B4-BE49-F238E27FC236}">
                <a16:creationId xmlns:a16="http://schemas.microsoft.com/office/drawing/2014/main" id="{D7EB177B-F978-493F-A933-CC1ABFBDC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992" y="3879209"/>
            <a:ext cx="2467062" cy="246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12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BBF84D-ADC7-4998-9E1C-E1F7073E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solltest du mitbringen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80AF09-917A-4360-9F85-FC0B46400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wenig </a:t>
            </a:r>
            <a:r>
              <a:rPr lang="de-DE"/>
              <a:t>(mehr) Programmiererfahrung</a:t>
            </a:r>
            <a:endParaRPr lang="de-DE" dirty="0"/>
          </a:p>
          <a:p>
            <a:r>
              <a:rPr lang="de-DE" dirty="0"/>
              <a:t>Einen Windows-PC mit Mikrofon und Lautsprechern/Kopfhörern</a:t>
            </a:r>
          </a:p>
          <a:p>
            <a:r>
              <a:rPr lang="de-DE" dirty="0"/>
              <a:t>Spaß am Experimentieren</a:t>
            </a:r>
          </a:p>
          <a:p>
            <a:r>
              <a:rPr lang="de-DE" dirty="0"/>
              <a:t>Eine schalldichte Zimmertür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15EE0E-2489-4EC8-A791-53B198B3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14.05.2021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059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{1AC1F9F6-711F-45AB-AE4F-681FB858863E}tf33552983_win32</Template>
  <TotalTime>0</TotalTime>
  <Words>145</Words>
  <Application>Microsoft Office PowerPoint</Application>
  <PresentationFormat>Breitbild</PresentationFormat>
  <Paragraphs>26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Calibri</vt:lpstr>
      <vt:lpstr>Franklin Gothic Book</vt:lpstr>
      <vt:lpstr>Franklin Gothic Demi</vt:lpstr>
      <vt:lpstr>Wingdings 2</vt:lpstr>
      <vt:lpstr>DividendVTI</vt:lpstr>
      <vt:lpstr>Entwicklung eines KI-gestützten SprachAssistenten mit Python</vt:lpstr>
      <vt:lpstr>Ziel dieses Kurses</vt:lpstr>
      <vt:lpstr>Eingesetzte Technologien</vt:lpstr>
      <vt:lpstr>Das solltest du mitbringen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KI-SprachAssistenten mit Python</dc:title>
  <dc:creator>Jonas Freiknecht</dc:creator>
  <cp:lastModifiedBy>Jonas Freiknecht</cp:lastModifiedBy>
  <cp:revision>27</cp:revision>
  <dcterms:created xsi:type="dcterms:W3CDTF">2020-10-17T19:34:28Z</dcterms:created>
  <dcterms:modified xsi:type="dcterms:W3CDTF">2021-05-14T07:59:42Z</dcterms:modified>
</cp:coreProperties>
</file>