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15.01.2021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Entwicklung eines KI-gestützten SprachAssistenten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89EAD-F695-4483-B352-35BAC11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 Sprachassistent?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44452-92B9-431B-8502-B13C6977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Sprachassistenten unterstützen uns im täglichen Leben</a:t>
            </a:r>
          </a:p>
          <a:p>
            <a:pPr lvl="1"/>
            <a:r>
              <a:rPr lang="de-DE" dirty="0"/>
              <a:t>Hausautomatisierung</a:t>
            </a:r>
          </a:p>
          <a:p>
            <a:pPr lvl="1"/>
            <a:r>
              <a:rPr lang="de-DE" dirty="0"/>
              <a:t>Terminplanung</a:t>
            </a:r>
          </a:p>
          <a:p>
            <a:pPr lvl="1"/>
            <a:r>
              <a:rPr lang="de-DE" dirty="0" err="1"/>
              <a:t>Kinderbespaßung</a:t>
            </a:r>
            <a:endParaRPr lang="de-DE" dirty="0"/>
          </a:p>
          <a:p>
            <a:r>
              <a:rPr lang="de-DE" dirty="0"/>
              <a:t>Der Mensch kommuniziert per Sprache</a:t>
            </a:r>
          </a:p>
          <a:p>
            <a:r>
              <a:rPr lang="de-DE" dirty="0"/>
              <a:t>Wir sprechen schneller, als mit einer Tastatur oder einem Touchpad zu tippen</a:t>
            </a:r>
          </a:p>
          <a:p>
            <a:r>
              <a:rPr lang="de-DE" dirty="0"/>
              <a:t>Ideales Beispiel, um Python und den Umgang mit KI zu erlernen</a:t>
            </a:r>
          </a:p>
          <a:p>
            <a:r>
              <a:rPr lang="de-DE" dirty="0"/>
              <a:t>Sprachassistenten sind hip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72CC5-7C54-49B9-9F9D-C674CDA9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610B088-889A-4633-9ACB-3407EED02D49}"/>
              </a:ext>
            </a:extLst>
          </p:cNvPr>
          <p:cNvSpPr/>
          <p:nvPr/>
        </p:nvSpPr>
        <p:spPr>
          <a:xfrm>
            <a:off x="8212822" y="2239861"/>
            <a:ext cx="2944536" cy="2214693"/>
          </a:xfrm>
          <a:prstGeom prst="wedgeEllipseCallout">
            <a:avLst>
              <a:gd name="adj1" fmla="val -44195"/>
              <a:gd name="adj2" fmla="val 50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1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Entwicklung eines Sprachassistenten in Python</a:t>
            </a:r>
          </a:p>
          <a:p>
            <a:r>
              <a:rPr lang="de-DE" dirty="0"/>
              <a:t>Unterstützung durch Methoden der künstlichen Intelligenz (KI)</a:t>
            </a:r>
          </a:p>
          <a:p>
            <a:r>
              <a:rPr lang="de-DE" dirty="0"/>
              <a:t>Das Grundgerüst soll offline funktionieren (Datensouveränität)</a:t>
            </a:r>
          </a:p>
          <a:p>
            <a:r>
              <a:rPr lang="de-DE" dirty="0"/>
              <a:t>Prinzipien zu vermitteln, um den Assistenten in mehreren Sprachen sprechen zu lassen</a:t>
            </a:r>
          </a:p>
          <a:p>
            <a:r>
              <a:rPr lang="de-DE" dirty="0"/>
              <a:t>Das Verständnis und die Fähigkeiten des Assistenten sollen erweiterbar sein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C6A639-9050-4DEB-AEF9-7F7F4D31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7" y="1890876"/>
            <a:ext cx="4845981" cy="363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F33F-C6A4-44A5-82A5-4FCEF2A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3D783-CBE8-4F6C-B729-85F1072F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verschiedenste Plattformen, um einen Bot zu entwickeln</a:t>
            </a:r>
          </a:p>
          <a:p>
            <a:pPr lvl="1"/>
            <a:r>
              <a:rPr lang="de-DE" dirty="0"/>
              <a:t>Raspberry Pi</a:t>
            </a:r>
          </a:p>
          <a:p>
            <a:pPr lvl="1"/>
            <a:r>
              <a:rPr lang="de-DE" dirty="0"/>
              <a:t>Windows/Linux/Mac</a:t>
            </a:r>
          </a:p>
          <a:p>
            <a:pPr lvl="1"/>
            <a:r>
              <a:rPr lang="de-DE" dirty="0"/>
              <a:t>Smartphone</a:t>
            </a:r>
          </a:p>
          <a:p>
            <a:r>
              <a:rPr lang="de-DE" dirty="0"/>
              <a:t>Wir entwickeln auf Windows (häufigste Plattform)</a:t>
            </a:r>
          </a:p>
          <a:p>
            <a:r>
              <a:rPr lang="de-DE" dirty="0"/>
              <a:t>Python als Sprache wegen Präsenz in KI-Themen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59C41-0210-4189-AF3D-83457B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125890A-5E05-45A9-B94A-A6C465D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28" y="1091276"/>
            <a:ext cx="2523469" cy="20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: Microsoft schließt Entwicklung des Mai-2020-Updates ab |  ZDNet.de">
            <a:extLst>
              <a:ext uri="{FF2B5EF4-FFF2-40B4-BE49-F238E27FC236}">
                <a16:creationId xmlns:a16="http://schemas.microsoft.com/office/drawing/2014/main" id="{37E0661C-B70B-49E8-9FD9-280EFB4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35" y="2816079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Software Foundation – Wikipedia">
            <a:extLst>
              <a:ext uri="{FF2B5EF4-FFF2-40B4-BE49-F238E27FC236}">
                <a16:creationId xmlns:a16="http://schemas.microsoft.com/office/drawing/2014/main" id="{D7EB177B-F978-493F-A933-CC1ABFB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2" y="3879209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BF84D-ADC7-4998-9E1C-E1F7073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solltest du mitbringen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0AF09-917A-4360-9F85-FC0B4640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wenig </a:t>
            </a:r>
            <a:r>
              <a:rPr lang="de-DE"/>
              <a:t>(mehr) Programmiererfahrung</a:t>
            </a:r>
            <a:endParaRPr lang="de-DE" dirty="0"/>
          </a:p>
          <a:p>
            <a:r>
              <a:rPr lang="de-DE" dirty="0"/>
              <a:t>Einen Windows-PC mit Mikrofon und Lautsprechern/Kopfhörern</a:t>
            </a:r>
          </a:p>
          <a:p>
            <a:r>
              <a:rPr lang="de-DE" dirty="0"/>
              <a:t>Spaß am Experimentieren</a:t>
            </a:r>
          </a:p>
          <a:p>
            <a:r>
              <a:rPr lang="de-DE" dirty="0"/>
              <a:t>Eine schalldichte Zimmertür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5EE0E-2489-4EC8-A791-53B198B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15.01.2021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176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Entwicklung eines KI-gestützten SprachAssistenten mit Python</vt:lpstr>
      <vt:lpstr>Warum Ein Sprachassistent?</vt:lpstr>
      <vt:lpstr>Ziel dieses Kurses</vt:lpstr>
      <vt:lpstr>Eingesetzte Technologien</vt:lpstr>
      <vt:lpstr>Das solltest du mitbringen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23</cp:revision>
  <dcterms:created xsi:type="dcterms:W3CDTF">2020-10-17T19:34:28Z</dcterms:created>
  <dcterms:modified xsi:type="dcterms:W3CDTF">2021-01-15T10:16:32Z</dcterms:modified>
</cp:coreProperties>
</file>