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1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BBAF6-A182-427B-9FF5-23296553E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7D4C8E-30F6-41F6-BC06-B1D57819A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9CC58-4E53-4647-8438-11FB42F9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50AEC-BA15-4E2E-83AF-6364872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56D69-0D3F-4D5E-ACAE-DE92E825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6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3872E-F628-49A2-A03F-EF1BDCB4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E2D1AB-C92D-4EE2-A355-B28B53DD5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A6C12-A466-4196-9E6E-0A755068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BA661-BD0D-4829-862E-C97F7767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0889F6-9A20-403A-B80E-654A78DA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88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FB8452A-CA98-4DF5-9F5B-FD8C928FE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01F67E-DEB3-4683-8BEF-6060AE186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4CAE1-46AB-4081-A587-E803FCA6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8A13C7-23FF-40EB-907C-E44367E2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7BDF6-F379-424C-9C34-42ADEDE3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44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166C0-0514-4203-A1EF-017B92A9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2BE65-781A-484A-AD7E-2CD24058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5FE73D-ABA5-480A-94DA-2244BC6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EADE6-91DF-4E9C-9647-ABCE907B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CC4D3C-353E-4ECA-9F04-37D40C6F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4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63E90-59C1-4775-AE15-12CC5AA9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62292-6D5D-4798-92ED-A0EE875B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7B74F-6B34-4D4B-ABD2-20921CD1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873A0D-DDA1-4035-9F10-990627F4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253A9-9F53-46DC-AEA3-AB6FA930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89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1C69-356D-4033-99B2-20E163B7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8CD89-5793-4A62-A21C-BBDE478E5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A82D25-0CBE-4DF6-BA7E-57E10EC0C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191118-5443-472B-AE7C-ADCA1765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6D7737-A9BB-48C3-A54F-DB3F42F9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3DC8BB-0A12-437A-8B0D-5083DE5F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12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949E7-9B78-48EE-8804-6282FA90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3B8608-B9AA-4FBE-8971-51847BC2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4DB5C-C530-4741-8BA7-CCE41B58C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1E291F-C6E1-41A9-9D98-C9C66237D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8C8829-578B-4014-9395-38EE57DB0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C16871-5693-4ECD-9FE9-6F788E81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E97D2E8-4BDA-4373-AF42-6A0DAEE8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0913A0-D784-49C6-B6A2-86E61B67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86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EA247-2CA7-4089-82E7-5B17A7CF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0958ED7-379B-4866-B74F-29D64B53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C86D2B-830E-4BEB-8183-3D3A0E79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7A8B12-53EC-455C-A11D-48359B85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06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6A2794-4883-485D-B527-D688D179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F52E27-6D73-445B-84E8-BEDACFF3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9DE3DD-95BF-48B0-B6BE-BE4933EE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944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DA9C4-5737-4ECD-9151-FCBF992B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290BE-8A1F-4DF7-9FFC-9AF59A2C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E1C28C7-FAA6-4D6E-AA78-06A72B551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2CF65E-E059-4A0D-8423-F7879D5D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4E37FA-8ABA-4AFD-BFEA-5388B7B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F5300-EB9E-4894-8935-E0B9F3A8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2A9E4-334F-46D8-8CC6-F54AFE5C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CCEC08-9F4C-4577-AC2B-4C09FEED4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722A5F-13D9-4ADF-B591-50A57B67B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F1405B-4A7F-400F-9153-DF920982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019A59-ADD2-4277-8E4E-51AA1A90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DF2C02-148E-44CC-A93C-D2183C05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9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20BBD6-7F2D-4B05-B31B-2A2D9785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4F4E81-F2EA-43B4-8248-4FC33194E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7B44AD-3BBB-4FA1-8A13-0DE662722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7B41-082D-4A5E-AD7C-F6480121FF5E}" type="datetimeFigureOut">
              <a:rPr lang="de-DE" smtClean="0"/>
              <a:t>18.05.2021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5DFEB-E38F-4211-8B66-CE73A91C2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D75F2F-1BAA-4EE2-BAFE-C447CCEB7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ADB41-4237-43D4-A968-2A40929349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9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75235B-0360-436C-83C7-723709187D88}"/>
              </a:ext>
            </a:extLst>
          </p:cNvPr>
          <p:cNvSpPr/>
          <p:nvPr/>
        </p:nvSpPr>
        <p:spPr>
          <a:xfrm>
            <a:off x="1215413" y="590668"/>
            <a:ext cx="1800000" cy="180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326AC0A-9EEF-437C-81F5-7382CA34285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11253" y="634439"/>
            <a:ext cx="1314873" cy="175622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0537CF69-A5C8-4781-BFE0-B80C646BBF18}"/>
              </a:ext>
            </a:extLst>
          </p:cNvPr>
          <p:cNvSpPr/>
          <p:nvPr/>
        </p:nvSpPr>
        <p:spPr>
          <a:xfrm>
            <a:off x="3637485" y="634439"/>
            <a:ext cx="1800000" cy="180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93E25C0-B903-4772-A8D0-544DCE958F5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8012" y="1385393"/>
            <a:ext cx="698478" cy="932932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6ECA8BC-AA38-4BA8-ACCF-91F7A2F59069}"/>
              </a:ext>
            </a:extLst>
          </p:cNvPr>
          <p:cNvCxnSpPr>
            <a:cxnSpLocks/>
          </p:cNvCxnSpPr>
          <p:nvPr/>
        </p:nvCxnSpPr>
        <p:spPr>
          <a:xfrm flipV="1">
            <a:off x="4229103" y="725944"/>
            <a:ext cx="3562" cy="579622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EC26171-488E-4EE0-A251-5B67449A3084}"/>
              </a:ext>
            </a:extLst>
          </p:cNvPr>
          <p:cNvCxnSpPr>
            <a:cxnSpLocks/>
          </p:cNvCxnSpPr>
          <p:nvPr/>
        </p:nvCxnSpPr>
        <p:spPr>
          <a:xfrm flipV="1">
            <a:off x="4566491" y="820288"/>
            <a:ext cx="696460" cy="583526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A0CC5D4D-A079-40D8-A578-5730C2265B5A}"/>
              </a:ext>
            </a:extLst>
          </p:cNvPr>
          <p:cNvCxnSpPr>
            <a:cxnSpLocks/>
          </p:cNvCxnSpPr>
          <p:nvPr/>
        </p:nvCxnSpPr>
        <p:spPr>
          <a:xfrm>
            <a:off x="4635500" y="1763714"/>
            <a:ext cx="634708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>
            <a:extLst>
              <a:ext uri="{FF2B5EF4-FFF2-40B4-BE49-F238E27FC236}">
                <a16:creationId xmlns:a16="http://schemas.microsoft.com/office/drawing/2014/main" id="{D83CAC1D-6CA8-4CBD-8A43-820909046E7E}"/>
              </a:ext>
            </a:extLst>
          </p:cNvPr>
          <p:cNvSpPr/>
          <p:nvPr/>
        </p:nvSpPr>
        <p:spPr>
          <a:xfrm>
            <a:off x="7057413" y="590668"/>
            <a:ext cx="1800000" cy="180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Sprechblase: oval 52">
            <a:extLst>
              <a:ext uri="{FF2B5EF4-FFF2-40B4-BE49-F238E27FC236}">
                <a16:creationId xmlns:a16="http://schemas.microsoft.com/office/drawing/2014/main" id="{8B561A72-7D78-4B5D-86B0-25C1806DE00B}"/>
              </a:ext>
            </a:extLst>
          </p:cNvPr>
          <p:cNvSpPr/>
          <p:nvPr/>
        </p:nvSpPr>
        <p:spPr>
          <a:xfrm>
            <a:off x="7191829" y="835156"/>
            <a:ext cx="1567542" cy="1182329"/>
          </a:xfrm>
          <a:prstGeom prst="wedgeEllipseCallout">
            <a:avLst>
              <a:gd name="adj1" fmla="val -45833"/>
              <a:gd name="adj2" fmla="val 72935"/>
            </a:avLst>
          </a:prstGeom>
          <a:solidFill>
            <a:schemeClr val="bg1"/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894143C8-0191-4845-A5C9-39457355416D}"/>
              </a:ext>
            </a:extLst>
          </p:cNvPr>
          <p:cNvSpPr txBox="1"/>
          <p:nvPr/>
        </p:nvSpPr>
        <p:spPr>
          <a:xfrm>
            <a:off x="7547429" y="898938"/>
            <a:ext cx="892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…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614AE-E544-49C6-BBCB-C9F162743AE2}"/>
              </a:ext>
            </a:extLst>
          </p:cNvPr>
          <p:cNvSpPr/>
          <p:nvPr/>
        </p:nvSpPr>
        <p:spPr>
          <a:xfrm>
            <a:off x="1215413" y="2992151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B389347-1EFD-4727-8FFE-E3C0DB0BC714}"/>
              </a:ext>
            </a:extLst>
          </p:cNvPr>
          <p:cNvCxnSpPr>
            <a:cxnSpLocks/>
          </p:cNvCxnSpPr>
          <p:nvPr/>
        </p:nvCxnSpPr>
        <p:spPr>
          <a:xfrm flipH="1" flipV="1">
            <a:off x="1561953" y="3323150"/>
            <a:ext cx="1102972" cy="11172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7221D52-E8D8-452D-9F27-859B3CA7DFFA}"/>
              </a:ext>
            </a:extLst>
          </p:cNvPr>
          <p:cNvCxnSpPr>
            <a:cxnSpLocks/>
          </p:cNvCxnSpPr>
          <p:nvPr/>
        </p:nvCxnSpPr>
        <p:spPr>
          <a:xfrm flipV="1">
            <a:off x="1565510" y="3308918"/>
            <a:ext cx="1124320" cy="116168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AC33F38B-B61F-4DC3-B7A7-73F0B47F749D}"/>
              </a:ext>
            </a:extLst>
          </p:cNvPr>
          <p:cNvCxnSpPr>
            <a:cxnSpLocks/>
          </p:cNvCxnSpPr>
          <p:nvPr/>
        </p:nvCxnSpPr>
        <p:spPr>
          <a:xfrm>
            <a:off x="1375158" y="3889758"/>
            <a:ext cx="148367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16647C6-FD42-4445-90F7-8DD46E35E72F}"/>
              </a:ext>
            </a:extLst>
          </p:cNvPr>
          <p:cNvCxnSpPr>
            <a:cxnSpLocks/>
          </p:cNvCxnSpPr>
          <p:nvPr/>
        </p:nvCxnSpPr>
        <p:spPr>
          <a:xfrm flipV="1">
            <a:off x="2112706" y="3116789"/>
            <a:ext cx="0" cy="152459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B177E119-FFF6-45B7-A184-48D8A004E2C7}"/>
              </a:ext>
            </a:extLst>
          </p:cNvPr>
          <p:cNvSpPr/>
          <p:nvPr/>
        </p:nvSpPr>
        <p:spPr>
          <a:xfrm>
            <a:off x="1773651" y="3518839"/>
            <a:ext cx="731165" cy="69914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27D7B75-5DF5-40AE-A035-AE68DD9D2F09}"/>
              </a:ext>
            </a:extLst>
          </p:cNvPr>
          <p:cNvSpPr/>
          <p:nvPr/>
        </p:nvSpPr>
        <p:spPr>
          <a:xfrm>
            <a:off x="6833964" y="3116789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Flussdiagramm: Zusammenstellen 1">
            <a:extLst>
              <a:ext uri="{FF2B5EF4-FFF2-40B4-BE49-F238E27FC236}">
                <a16:creationId xmlns:a16="http://schemas.microsoft.com/office/drawing/2014/main" id="{7576472E-4C6C-4D18-90E8-78BA8F466A59}"/>
              </a:ext>
            </a:extLst>
          </p:cNvPr>
          <p:cNvSpPr/>
          <p:nvPr/>
        </p:nvSpPr>
        <p:spPr>
          <a:xfrm>
            <a:off x="7162829" y="3323150"/>
            <a:ext cx="1142270" cy="1397158"/>
          </a:xfrm>
          <a:prstGeom prst="flowChartCollat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965567D-7CE0-4FD3-ABF9-A7E46B595C33}"/>
              </a:ext>
            </a:extLst>
          </p:cNvPr>
          <p:cNvCxnSpPr>
            <a:cxnSpLocks/>
          </p:cNvCxnSpPr>
          <p:nvPr/>
        </p:nvCxnSpPr>
        <p:spPr>
          <a:xfrm>
            <a:off x="7235687" y="4647061"/>
            <a:ext cx="9836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17B0A6D-7EF9-43A9-8421-4B154E2BA39A}"/>
              </a:ext>
            </a:extLst>
          </p:cNvPr>
          <p:cNvCxnSpPr>
            <a:cxnSpLocks/>
          </p:cNvCxnSpPr>
          <p:nvPr/>
        </p:nvCxnSpPr>
        <p:spPr>
          <a:xfrm>
            <a:off x="7297210" y="4572273"/>
            <a:ext cx="88127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D8F5167-F516-4E3D-A653-7A6F77CE75CB}"/>
              </a:ext>
            </a:extLst>
          </p:cNvPr>
          <p:cNvCxnSpPr>
            <a:cxnSpLocks/>
          </p:cNvCxnSpPr>
          <p:nvPr/>
        </p:nvCxnSpPr>
        <p:spPr>
          <a:xfrm>
            <a:off x="7358733" y="4497490"/>
            <a:ext cx="7686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3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hteck 232">
            <a:extLst>
              <a:ext uri="{FF2B5EF4-FFF2-40B4-BE49-F238E27FC236}">
                <a16:creationId xmlns:a16="http://schemas.microsoft.com/office/drawing/2014/main" id="{C1859D4E-010A-4CE9-85A2-F05916EFCDAA}"/>
              </a:ext>
            </a:extLst>
          </p:cNvPr>
          <p:cNvSpPr/>
          <p:nvPr/>
        </p:nvSpPr>
        <p:spPr>
          <a:xfrm rot="5400000">
            <a:off x="7473803" y="2298638"/>
            <a:ext cx="3215640" cy="5715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6A66CCBB-BC84-48E8-B438-732C11B78185}"/>
              </a:ext>
            </a:extLst>
          </p:cNvPr>
          <p:cNvGrpSpPr/>
          <p:nvPr/>
        </p:nvGrpSpPr>
        <p:grpSpPr>
          <a:xfrm>
            <a:off x="6467087" y="3695976"/>
            <a:ext cx="1420369" cy="1324057"/>
            <a:chOff x="2519004" y="994980"/>
            <a:chExt cx="1800000" cy="1800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677CED4-05BD-4967-BD43-9454CC682B7D}"/>
                </a:ext>
              </a:extLst>
            </p:cNvPr>
            <p:cNvSpPr/>
            <p:nvPr/>
          </p:nvSpPr>
          <p:spPr>
            <a:xfrm>
              <a:off x="2519004" y="994980"/>
              <a:ext cx="1800000" cy="180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23E0AC8-ABCB-4700-84FC-01B551939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14844" y="1038751"/>
              <a:ext cx="1314873" cy="1756229"/>
            </a:xfrm>
            <a:prstGeom prst="rect">
              <a:avLst/>
            </a:prstGeom>
          </p:spPr>
        </p:pic>
      </p:grpSp>
      <p:grpSp>
        <p:nvGrpSpPr>
          <p:cNvPr id="234" name="Gruppieren 233">
            <a:extLst>
              <a:ext uri="{FF2B5EF4-FFF2-40B4-BE49-F238E27FC236}">
                <a16:creationId xmlns:a16="http://schemas.microsoft.com/office/drawing/2014/main" id="{53C7CA86-7A4D-435E-9312-F6F8EFADFEA8}"/>
              </a:ext>
            </a:extLst>
          </p:cNvPr>
          <p:cNvGrpSpPr/>
          <p:nvPr/>
        </p:nvGrpSpPr>
        <p:grpSpPr>
          <a:xfrm>
            <a:off x="10404532" y="3678388"/>
            <a:ext cx="1308014" cy="1311215"/>
            <a:chOff x="10063268" y="3678388"/>
            <a:chExt cx="1800000" cy="1800000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C6203C5-3C8D-43A6-A7E4-7F786213FD63}"/>
                </a:ext>
              </a:extLst>
            </p:cNvPr>
            <p:cNvSpPr/>
            <p:nvPr/>
          </p:nvSpPr>
          <p:spPr>
            <a:xfrm>
              <a:off x="10063268" y="3678388"/>
              <a:ext cx="1800000" cy="180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AC1D1A31-C430-4F28-AA28-474D97AAA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93795" y="4429342"/>
              <a:ext cx="698478" cy="932932"/>
            </a:xfrm>
            <a:prstGeom prst="rect">
              <a:avLst/>
            </a:prstGeom>
          </p:spPr>
        </p:pic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FADF759A-A697-4966-BDBB-76A3BD5B5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54886" y="3769893"/>
              <a:ext cx="3562" cy="579622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C3F6211B-30A5-4A91-A800-D97CCFCE28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2274" y="3864237"/>
              <a:ext cx="696460" cy="583526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26A9A91-8901-4597-82D2-204408F89A78}"/>
                </a:ext>
              </a:extLst>
            </p:cNvPr>
            <p:cNvCxnSpPr>
              <a:cxnSpLocks/>
            </p:cNvCxnSpPr>
            <p:nvPr/>
          </p:nvCxnSpPr>
          <p:spPr>
            <a:xfrm>
              <a:off x="11061283" y="4807663"/>
              <a:ext cx="634708" cy="0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C7EACB93-DF58-4F0A-9FBB-53CC47EA26C9}"/>
              </a:ext>
            </a:extLst>
          </p:cNvPr>
          <p:cNvGrpSpPr/>
          <p:nvPr/>
        </p:nvGrpSpPr>
        <p:grpSpPr>
          <a:xfrm>
            <a:off x="10339555" y="5309227"/>
            <a:ext cx="1351580" cy="1327888"/>
            <a:chOff x="4269388" y="4627554"/>
            <a:chExt cx="1800000" cy="180000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7389BBC-F40A-4A76-98C2-6237F9D298D2}"/>
                </a:ext>
              </a:extLst>
            </p:cNvPr>
            <p:cNvSpPr/>
            <p:nvPr/>
          </p:nvSpPr>
          <p:spPr>
            <a:xfrm>
              <a:off x="4269388" y="4627554"/>
              <a:ext cx="1800000" cy="180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Sprechblase: oval 11">
              <a:extLst>
                <a:ext uri="{FF2B5EF4-FFF2-40B4-BE49-F238E27FC236}">
                  <a16:creationId xmlns:a16="http://schemas.microsoft.com/office/drawing/2014/main" id="{C0255748-FEAD-4533-8AD9-E1169D2FE302}"/>
                </a:ext>
              </a:extLst>
            </p:cNvPr>
            <p:cNvSpPr/>
            <p:nvPr/>
          </p:nvSpPr>
          <p:spPr>
            <a:xfrm>
              <a:off x="4403804" y="4872042"/>
              <a:ext cx="1567542" cy="1182329"/>
            </a:xfrm>
            <a:prstGeom prst="wedgeEllipseCallout">
              <a:avLst>
                <a:gd name="adj1" fmla="val -45833"/>
                <a:gd name="adj2" fmla="val 72935"/>
              </a:avLst>
            </a:prstGeom>
            <a:solidFill>
              <a:schemeClr val="bg1"/>
            </a:solidFill>
            <a:ln w="762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A1AD549-F414-497B-806A-9D7BD4E9F690}"/>
                </a:ext>
              </a:extLst>
            </p:cNvPr>
            <p:cNvSpPr txBox="1"/>
            <p:nvPr/>
          </p:nvSpPr>
          <p:spPr>
            <a:xfrm>
              <a:off x="4759404" y="4935824"/>
              <a:ext cx="8926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6000" dirty="0"/>
                <a:t>…</a:t>
              </a:r>
              <a:endParaRPr lang="de-DE" dirty="0"/>
            </a:p>
          </p:txBody>
        </p:sp>
      </p:grpSp>
      <p:grpSp>
        <p:nvGrpSpPr>
          <p:cNvPr id="236" name="Gruppieren 235">
            <a:extLst>
              <a:ext uri="{FF2B5EF4-FFF2-40B4-BE49-F238E27FC236}">
                <a16:creationId xmlns:a16="http://schemas.microsoft.com/office/drawing/2014/main" id="{B9B1F5B2-5EB4-4106-9EF6-A7994D68A192}"/>
              </a:ext>
            </a:extLst>
          </p:cNvPr>
          <p:cNvGrpSpPr/>
          <p:nvPr/>
        </p:nvGrpSpPr>
        <p:grpSpPr>
          <a:xfrm>
            <a:off x="6471098" y="5309227"/>
            <a:ext cx="1351580" cy="1353425"/>
            <a:chOff x="556546" y="4627554"/>
            <a:chExt cx="1800000" cy="1800000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88FA386-D44D-4CAE-BAAB-7DA9FAFB7845}"/>
                </a:ext>
              </a:extLst>
            </p:cNvPr>
            <p:cNvSpPr/>
            <p:nvPr/>
          </p:nvSpPr>
          <p:spPr>
            <a:xfrm>
              <a:off x="556546" y="4627554"/>
              <a:ext cx="1800000" cy="180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735E0261-D75A-4E6E-955E-C6DCBCE737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3086" y="4958553"/>
              <a:ext cx="1102972" cy="111720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F9557815-C77B-4D10-AD13-4B94DCDF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643" y="4944321"/>
              <a:ext cx="1124320" cy="11616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A960A022-9866-4D7A-B164-A8539FBFAF6F}"/>
                </a:ext>
              </a:extLst>
            </p:cNvPr>
            <p:cNvCxnSpPr>
              <a:cxnSpLocks/>
            </p:cNvCxnSpPr>
            <p:nvPr/>
          </p:nvCxnSpPr>
          <p:spPr>
            <a:xfrm>
              <a:off x="716291" y="5525161"/>
              <a:ext cx="148367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1EF96BF-F6DD-4391-A1CA-72B5B25FC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3839" y="4752192"/>
              <a:ext cx="0" cy="15245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2B80877-07AD-476C-8184-470C894C9CEE}"/>
                </a:ext>
              </a:extLst>
            </p:cNvPr>
            <p:cNvSpPr/>
            <p:nvPr/>
          </p:nvSpPr>
          <p:spPr>
            <a:xfrm>
              <a:off x="1114784" y="5154242"/>
              <a:ext cx="731165" cy="6991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3A6DBAE9-C052-4649-8550-BE69177794A4}"/>
              </a:ext>
            </a:extLst>
          </p:cNvPr>
          <p:cNvCxnSpPr/>
          <p:nvPr/>
        </p:nvCxnSpPr>
        <p:spPr>
          <a:xfrm flipH="1">
            <a:off x="8391905" y="983496"/>
            <a:ext cx="65314" cy="321553"/>
          </a:xfrm>
          <a:prstGeom prst="line">
            <a:avLst/>
          </a:prstGeom>
          <a:ln w="76200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0EED1D5F-F714-48C5-A88D-389CC7A52EF8}"/>
              </a:ext>
            </a:extLst>
          </p:cNvPr>
          <p:cNvCxnSpPr>
            <a:cxnSpLocks/>
          </p:cNvCxnSpPr>
          <p:nvPr/>
        </p:nvCxnSpPr>
        <p:spPr>
          <a:xfrm>
            <a:off x="8396092" y="1305049"/>
            <a:ext cx="173224" cy="357871"/>
          </a:xfrm>
          <a:prstGeom prst="line">
            <a:avLst/>
          </a:prstGeom>
          <a:ln w="76200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1272D5-A39D-45B1-A3B2-019F4BE5B42B}"/>
              </a:ext>
            </a:extLst>
          </p:cNvPr>
          <p:cNvCxnSpPr>
            <a:cxnSpLocks/>
          </p:cNvCxnSpPr>
          <p:nvPr/>
        </p:nvCxnSpPr>
        <p:spPr>
          <a:xfrm>
            <a:off x="9158092" y="1960628"/>
            <a:ext cx="504092" cy="280592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5470A97-ABFD-422C-BA55-6F178B18BEDD}"/>
              </a:ext>
            </a:extLst>
          </p:cNvPr>
          <p:cNvCxnSpPr>
            <a:cxnSpLocks/>
          </p:cNvCxnSpPr>
          <p:nvPr/>
        </p:nvCxnSpPr>
        <p:spPr>
          <a:xfrm flipH="1">
            <a:off x="9662184" y="2100924"/>
            <a:ext cx="932822" cy="140296"/>
          </a:xfrm>
          <a:prstGeom prst="line">
            <a:avLst/>
          </a:prstGeom>
          <a:ln w="762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8A69C021-9FE3-4490-8959-D10494D7E7A4}"/>
              </a:ext>
            </a:extLst>
          </p:cNvPr>
          <p:cNvCxnSpPr>
            <a:cxnSpLocks/>
          </p:cNvCxnSpPr>
          <p:nvPr/>
        </p:nvCxnSpPr>
        <p:spPr>
          <a:xfrm>
            <a:off x="10002153" y="553858"/>
            <a:ext cx="231112" cy="275124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54007D3-9D5D-462E-8B55-6B89A184018C}"/>
              </a:ext>
            </a:extLst>
          </p:cNvPr>
          <p:cNvCxnSpPr>
            <a:cxnSpLocks/>
          </p:cNvCxnSpPr>
          <p:nvPr/>
        </p:nvCxnSpPr>
        <p:spPr>
          <a:xfrm flipH="1">
            <a:off x="9089428" y="553858"/>
            <a:ext cx="912725" cy="275124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FDC81CF-4341-4375-99AF-0B82D0EC8697}"/>
              </a:ext>
            </a:extLst>
          </p:cNvPr>
          <p:cNvCxnSpPr>
            <a:cxnSpLocks/>
          </p:cNvCxnSpPr>
          <p:nvPr/>
        </p:nvCxnSpPr>
        <p:spPr>
          <a:xfrm>
            <a:off x="10963268" y="715261"/>
            <a:ext cx="547196" cy="268235"/>
          </a:xfrm>
          <a:prstGeom prst="line">
            <a:avLst/>
          </a:prstGeom>
          <a:ln w="76200" cap="rnd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13FDF5AC-A342-4E2D-A0BF-B821013C577B}"/>
              </a:ext>
            </a:extLst>
          </p:cNvPr>
          <p:cNvCxnSpPr>
            <a:cxnSpLocks/>
          </p:cNvCxnSpPr>
          <p:nvPr/>
        </p:nvCxnSpPr>
        <p:spPr>
          <a:xfrm flipH="1">
            <a:off x="11344930" y="983496"/>
            <a:ext cx="165534" cy="553883"/>
          </a:xfrm>
          <a:prstGeom prst="line">
            <a:avLst/>
          </a:prstGeom>
          <a:ln w="76200" cap="rnd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EB7069B-1CF8-46B8-8910-2B5D2D9179B1}"/>
              </a:ext>
            </a:extLst>
          </p:cNvPr>
          <p:cNvCxnSpPr>
            <a:cxnSpLocks/>
          </p:cNvCxnSpPr>
          <p:nvPr/>
        </p:nvCxnSpPr>
        <p:spPr>
          <a:xfrm>
            <a:off x="11654315" y="1215826"/>
            <a:ext cx="237811" cy="744802"/>
          </a:xfrm>
          <a:prstGeom prst="line">
            <a:avLst/>
          </a:prstGeom>
          <a:ln w="7620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4E6A352-D308-4EAA-B62B-14A6BFF4B1CE}"/>
              </a:ext>
            </a:extLst>
          </p:cNvPr>
          <p:cNvCxnSpPr>
            <a:cxnSpLocks/>
          </p:cNvCxnSpPr>
          <p:nvPr/>
        </p:nvCxnSpPr>
        <p:spPr>
          <a:xfrm flipH="1">
            <a:off x="11654315" y="1960628"/>
            <a:ext cx="237811" cy="140296"/>
          </a:xfrm>
          <a:prstGeom prst="line">
            <a:avLst/>
          </a:prstGeom>
          <a:ln w="76200" cap="rnd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A26943A2-76C0-4250-B036-BD7AFE144557}"/>
              </a:ext>
            </a:extLst>
          </p:cNvPr>
          <p:cNvCxnSpPr/>
          <p:nvPr/>
        </p:nvCxnSpPr>
        <p:spPr>
          <a:xfrm flipH="1">
            <a:off x="11351190" y="2321601"/>
            <a:ext cx="65314" cy="321553"/>
          </a:xfrm>
          <a:prstGeom prst="line">
            <a:avLst/>
          </a:prstGeom>
          <a:ln w="76200" cap="rnd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1DB6D7C-9EA7-49EC-9F17-0DC5F4213637}"/>
              </a:ext>
            </a:extLst>
          </p:cNvPr>
          <p:cNvCxnSpPr>
            <a:cxnSpLocks/>
          </p:cNvCxnSpPr>
          <p:nvPr/>
        </p:nvCxnSpPr>
        <p:spPr>
          <a:xfrm flipH="1">
            <a:off x="10404087" y="2643154"/>
            <a:ext cx="951290" cy="141438"/>
          </a:xfrm>
          <a:prstGeom prst="line">
            <a:avLst/>
          </a:prstGeom>
          <a:ln w="76200" cap="rnd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1CD50577-96B2-4A54-9DED-6A26E2A117B9}"/>
              </a:ext>
            </a:extLst>
          </p:cNvPr>
          <p:cNvCxnSpPr>
            <a:cxnSpLocks/>
          </p:cNvCxnSpPr>
          <p:nvPr/>
        </p:nvCxnSpPr>
        <p:spPr>
          <a:xfrm>
            <a:off x="9959843" y="2422277"/>
            <a:ext cx="715550" cy="985313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720BAFC-683F-4571-B2FE-9FDBF3415CF1}"/>
              </a:ext>
            </a:extLst>
          </p:cNvPr>
          <p:cNvCxnSpPr>
            <a:cxnSpLocks/>
          </p:cNvCxnSpPr>
          <p:nvPr/>
        </p:nvCxnSpPr>
        <p:spPr>
          <a:xfrm>
            <a:off x="10117709" y="2381516"/>
            <a:ext cx="279679" cy="403076"/>
          </a:xfrm>
          <a:prstGeom prst="line">
            <a:avLst/>
          </a:prstGeom>
          <a:ln w="76200" cap="rnd">
            <a:solidFill>
              <a:schemeClr val="accent4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7B9DC833-31FC-4DC0-B004-A4508DBB0EBA}"/>
              </a:ext>
            </a:extLst>
          </p:cNvPr>
          <p:cNvCxnSpPr>
            <a:cxnSpLocks/>
          </p:cNvCxnSpPr>
          <p:nvPr/>
        </p:nvCxnSpPr>
        <p:spPr>
          <a:xfrm>
            <a:off x="10555254" y="2914933"/>
            <a:ext cx="288891" cy="372457"/>
          </a:xfrm>
          <a:prstGeom prst="line">
            <a:avLst/>
          </a:prstGeom>
          <a:ln w="76200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1E07CE9-1CAE-48F4-B6A3-FE5560A49142}"/>
              </a:ext>
            </a:extLst>
          </p:cNvPr>
          <p:cNvCxnSpPr>
            <a:cxnSpLocks/>
          </p:cNvCxnSpPr>
          <p:nvPr/>
        </p:nvCxnSpPr>
        <p:spPr>
          <a:xfrm>
            <a:off x="11022282" y="2171072"/>
            <a:ext cx="73909" cy="144596"/>
          </a:xfrm>
          <a:prstGeom prst="line">
            <a:avLst/>
          </a:prstGeom>
          <a:ln w="76200" cap="rnd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9F0A8FEB-E907-4AE6-A4E2-F882155BF2B3}"/>
              </a:ext>
            </a:extLst>
          </p:cNvPr>
          <p:cNvCxnSpPr>
            <a:cxnSpLocks/>
          </p:cNvCxnSpPr>
          <p:nvPr/>
        </p:nvCxnSpPr>
        <p:spPr>
          <a:xfrm flipH="1">
            <a:off x="10360987" y="2173806"/>
            <a:ext cx="643314" cy="228091"/>
          </a:xfrm>
          <a:prstGeom prst="line">
            <a:avLst/>
          </a:prstGeom>
          <a:ln w="76200" cap="rnd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442A0D53-6E88-496C-9573-BE6A46A451F6}"/>
              </a:ext>
            </a:extLst>
          </p:cNvPr>
          <p:cNvCxnSpPr>
            <a:cxnSpLocks/>
          </p:cNvCxnSpPr>
          <p:nvPr/>
        </p:nvCxnSpPr>
        <p:spPr>
          <a:xfrm flipV="1">
            <a:off x="9349671" y="844918"/>
            <a:ext cx="610172" cy="108335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89C5BFE1-CA61-413F-8FE2-58AD3ACEA4D7}"/>
              </a:ext>
            </a:extLst>
          </p:cNvPr>
          <p:cNvCxnSpPr>
            <a:cxnSpLocks/>
          </p:cNvCxnSpPr>
          <p:nvPr/>
        </p:nvCxnSpPr>
        <p:spPr>
          <a:xfrm flipH="1">
            <a:off x="8916147" y="953253"/>
            <a:ext cx="412767" cy="326247"/>
          </a:xfrm>
          <a:prstGeom prst="line">
            <a:avLst/>
          </a:prstGeom>
          <a:ln w="76200" cap="rnd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828C493D-0712-4AAF-A427-B4FD6456EFAD}"/>
              </a:ext>
            </a:extLst>
          </p:cNvPr>
          <p:cNvCxnSpPr>
            <a:cxnSpLocks/>
          </p:cNvCxnSpPr>
          <p:nvPr/>
        </p:nvCxnSpPr>
        <p:spPr>
          <a:xfrm flipV="1">
            <a:off x="9404623" y="1154279"/>
            <a:ext cx="607392" cy="125222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356C92F-722C-43FF-B1AF-1324D95BB3CF}"/>
              </a:ext>
            </a:extLst>
          </p:cNvPr>
          <p:cNvCxnSpPr>
            <a:cxnSpLocks/>
          </p:cNvCxnSpPr>
          <p:nvPr/>
        </p:nvCxnSpPr>
        <p:spPr>
          <a:xfrm flipH="1">
            <a:off x="9089428" y="1279500"/>
            <a:ext cx="294439" cy="257879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F40E1670-ECC7-45B7-8C8B-9627DCFA3A44}"/>
              </a:ext>
            </a:extLst>
          </p:cNvPr>
          <p:cNvCxnSpPr>
            <a:cxnSpLocks/>
          </p:cNvCxnSpPr>
          <p:nvPr/>
        </p:nvCxnSpPr>
        <p:spPr>
          <a:xfrm flipV="1">
            <a:off x="8939235" y="1537379"/>
            <a:ext cx="465388" cy="388858"/>
          </a:xfrm>
          <a:prstGeom prst="line">
            <a:avLst/>
          </a:prstGeom>
          <a:ln w="76200" cap="rnd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A2F0AC40-EFF7-4DA1-95D4-AEB1FA8ABAD4}"/>
              </a:ext>
            </a:extLst>
          </p:cNvPr>
          <p:cNvCxnSpPr>
            <a:cxnSpLocks/>
          </p:cNvCxnSpPr>
          <p:nvPr/>
        </p:nvCxnSpPr>
        <p:spPr>
          <a:xfrm flipH="1" flipV="1">
            <a:off x="9407597" y="1536429"/>
            <a:ext cx="300722" cy="263522"/>
          </a:xfrm>
          <a:prstGeom prst="line">
            <a:avLst/>
          </a:prstGeom>
          <a:ln w="76200" cap="rnd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0B67CB67-2795-4F78-AAA6-3A78B028749C}"/>
              </a:ext>
            </a:extLst>
          </p:cNvPr>
          <p:cNvCxnSpPr>
            <a:cxnSpLocks/>
          </p:cNvCxnSpPr>
          <p:nvPr/>
        </p:nvCxnSpPr>
        <p:spPr>
          <a:xfrm>
            <a:off x="9334949" y="1812239"/>
            <a:ext cx="373370" cy="244640"/>
          </a:xfrm>
          <a:prstGeom prst="line">
            <a:avLst/>
          </a:prstGeom>
          <a:ln w="76200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2D8EB7A-6BA8-48A4-A00F-CACA08CD59B5}"/>
              </a:ext>
            </a:extLst>
          </p:cNvPr>
          <p:cNvCxnSpPr>
            <a:cxnSpLocks/>
          </p:cNvCxnSpPr>
          <p:nvPr/>
        </p:nvCxnSpPr>
        <p:spPr>
          <a:xfrm flipH="1">
            <a:off x="9732049" y="1799951"/>
            <a:ext cx="1231220" cy="243514"/>
          </a:xfrm>
          <a:prstGeom prst="line">
            <a:avLst/>
          </a:prstGeom>
          <a:ln w="76200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60230C13-1EAC-468F-B1D9-EA8B91CA60D0}"/>
              </a:ext>
            </a:extLst>
          </p:cNvPr>
          <p:cNvCxnSpPr>
            <a:cxnSpLocks/>
          </p:cNvCxnSpPr>
          <p:nvPr/>
        </p:nvCxnSpPr>
        <p:spPr>
          <a:xfrm flipV="1">
            <a:off x="9602999" y="1299371"/>
            <a:ext cx="631755" cy="128226"/>
          </a:xfrm>
          <a:prstGeom prst="line">
            <a:avLst/>
          </a:prstGeom>
          <a:ln w="76200" cap="rnd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A19C992B-F4E9-41EE-9F0C-CBA0FC61FABA}"/>
              </a:ext>
            </a:extLst>
          </p:cNvPr>
          <p:cNvCxnSpPr>
            <a:cxnSpLocks/>
          </p:cNvCxnSpPr>
          <p:nvPr/>
        </p:nvCxnSpPr>
        <p:spPr>
          <a:xfrm>
            <a:off x="10233265" y="1320262"/>
            <a:ext cx="24283" cy="429628"/>
          </a:xfrm>
          <a:prstGeom prst="line">
            <a:avLst/>
          </a:prstGeom>
          <a:ln w="76200" cap="rnd"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DC65E08C-1A3D-4DEE-8DA4-55B9DB7C3B4E}"/>
              </a:ext>
            </a:extLst>
          </p:cNvPr>
          <p:cNvCxnSpPr>
            <a:cxnSpLocks/>
          </p:cNvCxnSpPr>
          <p:nvPr/>
        </p:nvCxnSpPr>
        <p:spPr>
          <a:xfrm>
            <a:off x="10228431" y="1088939"/>
            <a:ext cx="326823" cy="643846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1C6FB00E-44FB-46BC-896B-152803ECA577}"/>
              </a:ext>
            </a:extLst>
          </p:cNvPr>
          <p:cNvCxnSpPr>
            <a:cxnSpLocks/>
          </p:cNvCxnSpPr>
          <p:nvPr/>
        </p:nvCxnSpPr>
        <p:spPr>
          <a:xfrm flipH="1">
            <a:off x="10591516" y="1535076"/>
            <a:ext cx="542755" cy="197264"/>
          </a:xfrm>
          <a:prstGeom prst="line">
            <a:avLst/>
          </a:prstGeom>
          <a:ln w="76200" cap="rnd">
            <a:solidFill>
              <a:schemeClr val="bg1">
                <a:lumMod val="6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4D3D8AD1-4900-47DB-91E4-CB184EA43FDD}"/>
              </a:ext>
            </a:extLst>
          </p:cNvPr>
          <p:cNvCxnSpPr>
            <a:cxnSpLocks/>
          </p:cNvCxnSpPr>
          <p:nvPr/>
        </p:nvCxnSpPr>
        <p:spPr>
          <a:xfrm>
            <a:off x="10360566" y="829630"/>
            <a:ext cx="326823" cy="643846"/>
          </a:xfrm>
          <a:prstGeom prst="line">
            <a:avLst/>
          </a:prstGeom>
          <a:ln w="76200" cap="rnd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78E8F5-3059-46B8-90F6-89B0A61297E5}"/>
              </a:ext>
            </a:extLst>
          </p:cNvPr>
          <p:cNvCxnSpPr>
            <a:cxnSpLocks/>
          </p:cNvCxnSpPr>
          <p:nvPr/>
        </p:nvCxnSpPr>
        <p:spPr>
          <a:xfrm flipH="1">
            <a:off x="10723651" y="1275767"/>
            <a:ext cx="542755" cy="197264"/>
          </a:xfrm>
          <a:prstGeom prst="line">
            <a:avLst/>
          </a:prstGeom>
          <a:ln w="76200" cap="rnd"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2D6468A1-08DA-47B1-B676-E2D68A27B50A}"/>
              </a:ext>
            </a:extLst>
          </p:cNvPr>
          <p:cNvCxnSpPr>
            <a:cxnSpLocks/>
          </p:cNvCxnSpPr>
          <p:nvPr/>
        </p:nvCxnSpPr>
        <p:spPr>
          <a:xfrm>
            <a:off x="10271016" y="603779"/>
            <a:ext cx="438522" cy="83585"/>
          </a:xfrm>
          <a:prstGeom prst="line">
            <a:avLst/>
          </a:prstGeom>
          <a:ln w="76200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D2F4F4B6-B9D9-43C5-806E-9CDCD6DFD22D}"/>
              </a:ext>
            </a:extLst>
          </p:cNvPr>
          <p:cNvCxnSpPr>
            <a:cxnSpLocks/>
          </p:cNvCxnSpPr>
          <p:nvPr/>
        </p:nvCxnSpPr>
        <p:spPr>
          <a:xfrm flipH="1" flipV="1">
            <a:off x="10687389" y="681087"/>
            <a:ext cx="59900" cy="552462"/>
          </a:xfrm>
          <a:prstGeom prst="line">
            <a:avLst/>
          </a:prstGeom>
          <a:ln w="76200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6BC0429-F630-4ABA-B06C-09DB1BC28446}"/>
              </a:ext>
            </a:extLst>
          </p:cNvPr>
          <p:cNvCxnSpPr>
            <a:cxnSpLocks/>
          </p:cNvCxnSpPr>
          <p:nvPr/>
        </p:nvCxnSpPr>
        <p:spPr>
          <a:xfrm flipV="1">
            <a:off x="10756601" y="1085283"/>
            <a:ext cx="354475" cy="145324"/>
          </a:xfrm>
          <a:prstGeom prst="line">
            <a:avLst/>
          </a:prstGeom>
          <a:ln w="76200" cap="rnd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F1F4F445-C167-4FBA-A3CE-60A77A3D84DE}"/>
              </a:ext>
            </a:extLst>
          </p:cNvPr>
          <p:cNvCxnSpPr>
            <a:cxnSpLocks/>
          </p:cNvCxnSpPr>
          <p:nvPr/>
        </p:nvCxnSpPr>
        <p:spPr>
          <a:xfrm flipV="1">
            <a:off x="9693739" y="1604798"/>
            <a:ext cx="225137" cy="195007"/>
          </a:xfrm>
          <a:prstGeom prst="line">
            <a:avLst/>
          </a:prstGeom>
          <a:ln w="76200" cap="rnd">
            <a:solidFill>
              <a:srgbClr val="7030A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421A749-A76C-4252-ACB6-BF539191DA39}"/>
              </a:ext>
            </a:extLst>
          </p:cNvPr>
          <p:cNvCxnSpPr>
            <a:cxnSpLocks/>
          </p:cNvCxnSpPr>
          <p:nvPr/>
        </p:nvCxnSpPr>
        <p:spPr>
          <a:xfrm flipH="1">
            <a:off x="10819047" y="1909733"/>
            <a:ext cx="417819" cy="150093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8A20D319-E770-47EE-BC8C-385F9B915AB0}"/>
              </a:ext>
            </a:extLst>
          </p:cNvPr>
          <p:cNvCxnSpPr>
            <a:cxnSpLocks/>
          </p:cNvCxnSpPr>
          <p:nvPr/>
        </p:nvCxnSpPr>
        <p:spPr>
          <a:xfrm flipH="1" flipV="1">
            <a:off x="11176359" y="1662920"/>
            <a:ext cx="60507" cy="223695"/>
          </a:xfrm>
          <a:prstGeom prst="line">
            <a:avLst/>
          </a:prstGeom>
          <a:ln w="76200" cap="rnd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B5B008F8-F84F-4809-8D2C-C519FE530524}"/>
              </a:ext>
            </a:extLst>
          </p:cNvPr>
          <p:cNvCxnSpPr>
            <a:cxnSpLocks/>
          </p:cNvCxnSpPr>
          <p:nvPr/>
        </p:nvCxnSpPr>
        <p:spPr>
          <a:xfrm>
            <a:off x="8691405" y="1960628"/>
            <a:ext cx="229784" cy="360973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D2DD7E70-3B0C-433D-BF30-4AA835FC2F00}"/>
              </a:ext>
            </a:extLst>
          </p:cNvPr>
          <p:cNvCxnSpPr>
            <a:cxnSpLocks/>
          </p:cNvCxnSpPr>
          <p:nvPr/>
        </p:nvCxnSpPr>
        <p:spPr>
          <a:xfrm flipH="1" flipV="1">
            <a:off x="8939235" y="2318325"/>
            <a:ext cx="992469" cy="53282"/>
          </a:xfrm>
          <a:prstGeom prst="line">
            <a:avLst/>
          </a:prstGeom>
          <a:ln w="76200" cap="rnd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1A913A7C-2316-46B3-8CB6-678466F646F4}"/>
              </a:ext>
            </a:extLst>
          </p:cNvPr>
          <p:cNvCxnSpPr>
            <a:cxnSpLocks/>
          </p:cNvCxnSpPr>
          <p:nvPr/>
        </p:nvCxnSpPr>
        <p:spPr>
          <a:xfrm flipH="1" flipV="1">
            <a:off x="8846779" y="873381"/>
            <a:ext cx="47458" cy="242996"/>
          </a:xfrm>
          <a:prstGeom prst="line">
            <a:avLst/>
          </a:prstGeom>
          <a:ln w="76200" cap="rnd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FC2558D8-BFF4-41D1-BBAE-A29ECD98F3B5}"/>
              </a:ext>
            </a:extLst>
          </p:cNvPr>
          <p:cNvCxnSpPr>
            <a:cxnSpLocks/>
          </p:cNvCxnSpPr>
          <p:nvPr/>
        </p:nvCxnSpPr>
        <p:spPr>
          <a:xfrm flipH="1" flipV="1">
            <a:off x="8614315" y="918862"/>
            <a:ext cx="324920" cy="669365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2B6A884C-128D-43D4-B75A-5A9BCEA2D419}"/>
              </a:ext>
            </a:extLst>
          </p:cNvPr>
          <p:cNvCxnSpPr>
            <a:cxnSpLocks/>
          </p:cNvCxnSpPr>
          <p:nvPr/>
        </p:nvCxnSpPr>
        <p:spPr>
          <a:xfrm flipV="1">
            <a:off x="8633704" y="1633708"/>
            <a:ext cx="260532" cy="212397"/>
          </a:xfrm>
          <a:prstGeom prst="line">
            <a:avLst/>
          </a:prstGeom>
          <a:ln w="76200" cap="rnd">
            <a:solidFill>
              <a:schemeClr val="bg2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3E4D9443-7E80-4104-B03B-AE128F64B3E9}"/>
              </a:ext>
            </a:extLst>
          </p:cNvPr>
          <p:cNvCxnSpPr>
            <a:cxnSpLocks/>
          </p:cNvCxnSpPr>
          <p:nvPr/>
        </p:nvCxnSpPr>
        <p:spPr>
          <a:xfrm flipH="1">
            <a:off x="10505014" y="2482377"/>
            <a:ext cx="671345" cy="133409"/>
          </a:xfrm>
          <a:prstGeom prst="line">
            <a:avLst/>
          </a:prstGeom>
          <a:ln w="76200" cap="rnd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3F597120-CA20-49D8-9C8C-90ACEE7B7899}"/>
              </a:ext>
            </a:extLst>
          </p:cNvPr>
          <p:cNvCxnSpPr>
            <a:cxnSpLocks/>
          </p:cNvCxnSpPr>
          <p:nvPr/>
        </p:nvCxnSpPr>
        <p:spPr>
          <a:xfrm flipV="1">
            <a:off x="11176359" y="1758592"/>
            <a:ext cx="254999" cy="721575"/>
          </a:xfrm>
          <a:prstGeom prst="line">
            <a:avLst/>
          </a:prstGeom>
          <a:ln w="76200" cap="rnd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9" name="Gerader Verbinder 138">
            <a:extLst>
              <a:ext uri="{FF2B5EF4-FFF2-40B4-BE49-F238E27FC236}">
                <a16:creationId xmlns:a16="http://schemas.microsoft.com/office/drawing/2014/main" id="{0AF3DDB1-68F3-450F-9F12-BF8053A60736}"/>
              </a:ext>
            </a:extLst>
          </p:cNvPr>
          <p:cNvCxnSpPr>
            <a:cxnSpLocks/>
          </p:cNvCxnSpPr>
          <p:nvPr/>
        </p:nvCxnSpPr>
        <p:spPr>
          <a:xfrm flipH="1" flipV="1">
            <a:off x="11443301" y="1768834"/>
            <a:ext cx="238869" cy="86809"/>
          </a:xfrm>
          <a:prstGeom prst="line">
            <a:avLst/>
          </a:prstGeom>
          <a:ln w="76200" cap="rnd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244D04C7-6D3B-41EA-A9BB-5499AFAFF8EB}"/>
              </a:ext>
            </a:extLst>
          </p:cNvPr>
          <p:cNvGrpSpPr/>
          <p:nvPr/>
        </p:nvGrpSpPr>
        <p:grpSpPr>
          <a:xfrm>
            <a:off x="7737045" y="4201311"/>
            <a:ext cx="2719700" cy="2191764"/>
            <a:chOff x="8544305" y="706258"/>
            <a:chExt cx="3500221" cy="2853732"/>
          </a:xfrm>
        </p:grpSpPr>
        <p:cxnSp>
          <p:nvCxnSpPr>
            <p:cNvPr id="187" name="Gerader Verbinder 186">
              <a:extLst>
                <a:ext uri="{FF2B5EF4-FFF2-40B4-BE49-F238E27FC236}">
                  <a16:creationId xmlns:a16="http://schemas.microsoft.com/office/drawing/2014/main" id="{9DB7024E-6E6B-4CE5-B64F-E5FCFEBB6BEF}"/>
                </a:ext>
              </a:extLst>
            </p:cNvPr>
            <p:cNvCxnSpPr/>
            <p:nvPr/>
          </p:nvCxnSpPr>
          <p:spPr>
            <a:xfrm flipH="1">
              <a:off x="8544305" y="1135896"/>
              <a:ext cx="65314" cy="321553"/>
            </a:xfrm>
            <a:prstGeom prst="line">
              <a:avLst/>
            </a:prstGeom>
            <a:ln w="76200" cap="rnd"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r Verbinder 187">
              <a:extLst>
                <a:ext uri="{FF2B5EF4-FFF2-40B4-BE49-F238E27FC236}">
                  <a16:creationId xmlns:a16="http://schemas.microsoft.com/office/drawing/2014/main" id="{9A63A304-354B-4D92-9507-8B8194D39157}"/>
                </a:ext>
              </a:extLst>
            </p:cNvPr>
            <p:cNvCxnSpPr>
              <a:cxnSpLocks/>
            </p:cNvCxnSpPr>
            <p:nvPr/>
          </p:nvCxnSpPr>
          <p:spPr>
            <a:xfrm>
              <a:off x="8548492" y="1457449"/>
              <a:ext cx="173224" cy="357871"/>
            </a:xfrm>
            <a:prstGeom prst="line">
              <a:avLst/>
            </a:prstGeom>
            <a:ln w="76200" cap="rnd"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6BE8F9AD-95E1-40DB-B0B8-C9DFEBCD8891}"/>
                </a:ext>
              </a:extLst>
            </p:cNvPr>
            <p:cNvCxnSpPr>
              <a:cxnSpLocks/>
            </p:cNvCxnSpPr>
            <p:nvPr/>
          </p:nvCxnSpPr>
          <p:spPr>
            <a:xfrm>
              <a:off x="9310492" y="2113028"/>
              <a:ext cx="504092" cy="280592"/>
            </a:xfrm>
            <a:prstGeom prst="line">
              <a:avLst/>
            </a:prstGeom>
            <a:ln w="76200" cap="rnd">
              <a:solidFill>
                <a:schemeClr val="accent4">
                  <a:lumMod val="60000"/>
                  <a:lumOff val="4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E527E600-4544-494A-A7CC-2B4C84537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14584" y="2253324"/>
              <a:ext cx="932822" cy="140296"/>
            </a:xfrm>
            <a:prstGeom prst="line">
              <a:avLst/>
            </a:prstGeom>
            <a:ln w="76200" cap="rnd">
              <a:solidFill>
                <a:schemeClr val="accent4">
                  <a:lumMod val="60000"/>
                  <a:lumOff val="4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r Verbinder 190">
              <a:extLst>
                <a:ext uri="{FF2B5EF4-FFF2-40B4-BE49-F238E27FC236}">
                  <a16:creationId xmlns:a16="http://schemas.microsoft.com/office/drawing/2014/main" id="{23666822-7DFE-4A84-AA49-089EB179C289}"/>
                </a:ext>
              </a:extLst>
            </p:cNvPr>
            <p:cNvCxnSpPr>
              <a:cxnSpLocks/>
            </p:cNvCxnSpPr>
            <p:nvPr/>
          </p:nvCxnSpPr>
          <p:spPr>
            <a:xfrm>
              <a:off x="10154553" y="706258"/>
              <a:ext cx="231112" cy="275124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>
              <a:extLst>
                <a:ext uri="{FF2B5EF4-FFF2-40B4-BE49-F238E27FC236}">
                  <a16:creationId xmlns:a16="http://schemas.microsoft.com/office/drawing/2014/main" id="{05BEFBBD-2BCD-47F9-8002-E1CA2BEAB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1828" y="706258"/>
              <a:ext cx="912725" cy="275124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2474051F-890E-4CFC-8ABC-28A03D862927}"/>
                </a:ext>
              </a:extLst>
            </p:cNvPr>
            <p:cNvCxnSpPr>
              <a:cxnSpLocks/>
            </p:cNvCxnSpPr>
            <p:nvPr/>
          </p:nvCxnSpPr>
          <p:spPr>
            <a:xfrm>
              <a:off x="11115668" y="867661"/>
              <a:ext cx="547196" cy="268235"/>
            </a:xfrm>
            <a:prstGeom prst="line">
              <a:avLst/>
            </a:prstGeom>
            <a:ln w="76200" cap="rnd">
              <a:solidFill>
                <a:schemeClr val="accent2">
                  <a:lumMod val="40000"/>
                  <a:lumOff val="6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B1F23FF9-C672-481C-8F11-50FA1A731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97330" y="1135896"/>
              <a:ext cx="165534" cy="553883"/>
            </a:xfrm>
            <a:prstGeom prst="line">
              <a:avLst/>
            </a:prstGeom>
            <a:ln w="76200" cap="rnd">
              <a:solidFill>
                <a:schemeClr val="accent2">
                  <a:lumMod val="40000"/>
                  <a:lumOff val="6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r Verbinder 194">
              <a:extLst>
                <a:ext uri="{FF2B5EF4-FFF2-40B4-BE49-F238E27FC236}">
                  <a16:creationId xmlns:a16="http://schemas.microsoft.com/office/drawing/2014/main" id="{6439F028-782C-4886-A0E9-D3EAEB8CE0C5}"/>
                </a:ext>
              </a:extLst>
            </p:cNvPr>
            <p:cNvCxnSpPr>
              <a:cxnSpLocks/>
            </p:cNvCxnSpPr>
            <p:nvPr/>
          </p:nvCxnSpPr>
          <p:spPr>
            <a:xfrm>
              <a:off x="11806715" y="1368226"/>
              <a:ext cx="237811" cy="744802"/>
            </a:xfrm>
            <a:prstGeom prst="line">
              <a:avLst/>
            </a:prstGeom>
            <a:ln w="76200" cap="rnd">
              <a:solidFill>
                <a:schemeClr val="accent1">
                  <a:lumMod val="40000"/>
                  <a:lumOff val="6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7BCA4391-A488-44E2-A7A0-0AA213AF1C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806715" y="2113028"/>
              <a:ext cx="237811" cy="140296"/>
            </a:xfrm>
            <a:prstGeom prst="line">
              <a:avLst/>
            </a:prstGeom>
            <a:ln w="76200" cap="rnd">
              <a:solidFill>
                <a:schemeClr val="accent1">
                  <a:lumMod val="40000"/>
                  <a:lumOff val="6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9B1B1898-A71D-484D-96BF-79A394DFFCA0}"/>
                </a:ext>
              </a:extLst>
            </p:cNvPr>
            <p:cNvCxnSpPr/>
            <p:nvPr/>
          </p:nvCxnSpPr>
          <p:spPr>
            <a:xfrm flipH="1">
              <a:off x="11503590" y="2474001"/>
              <a:ext cx="65314" cy="321553"/>
            </a:xfrm>
            <a:prstGeom prst="line">
              <a:avLst/>
            </a:prstGeom>
            <a:ln w="76200" cap="rnd">
              <a:solidFill>
                <a:schemeClr val="accent4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F4D07352-6E0B-46C7-83D7-8BB77438C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6487" y="2795554"/>
              <a:ext cx="951290" cy="141438"/>
            </a:xfrm>
            <a:prstGeom prst="line">
              <a:avLst/>
            </a:prstGeom>
            <a:ln w="76200" cap="rnd">
              <a:solidFill>
                <a:schemeClr val="accent4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Gerader Verbinder 198">
              <a:extLst>
                <a:ext uri="{FF2B5EF4-FFF2-40B4-BE49-F238E27FC236}">
                  <a16:creationId xmlns:a16="http://schemas.microsoft.com/office/drawing/2014/main" id="{8AC05480-6C50-4C97-9F98-30CACA69F1C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2243" y="2574677"/>
              <a:ext cx="715550" cy="985313"/>
            </a:xfrm>
            <a:prstGeom prst="line">
              <a:avLst/>
            </a:prstGeom>
            <a:ln w="76200" cap="rnd">
              <a:solidFill>
                <a:srgbClr val="00B0F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B141D619-6904-4996-B72D-ECA828F75F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0109" y="2533916"/>
              <a:ext cx="279679" cy="403076"/>
            </a:xfrm>
            <a:prstGeom prst="line">
              <a:avLst/>
            </a:prstGeom>
            <a:ln w="76200" cap="rnd">
              <a:solidFill>
                <a:schemeClr val="accent4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1DBA01DB-6A35-460F-AAFC-A92775681A7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7654" y="3067333"/>
              <a:ext cx="288891" cy="372457"/>
            </a:xfrm>
            <a:prstGeom prst="line">
              <a:avLst/>
            </a:prstGeom>
            <a:ln w="76200" cap="rnd"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C65912EB-2FF5-409B-A49B-A4AA22AE656C}"/>
                </a:ext>
              </a:extLst>
            </p:cNvPr>
            <p:cNvCxnSpPr>
              <a:cxnSpLocks/>
            </p:cNvCxnSpPr>
            <p:nvPr/>
          </p:nvCxnSpPr>
          <p:spPr>
            <a:xfrm>
              <a:off x="11174682" y="2323472"/>
              <a:ext cx="73909" cy="144596"/>
            </a:xfrm>
            <a:prstGeom prst="line">
              <a:avLst/>
            </a:prstGeom>
            <a:ln w="76200" cap="rnd">
              <a:solidFill>
                <a:schemeClr val="accent3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r Verbinder 202">
              <a:extLst>
                <a:ext uri="{FF2B5EF4-FFF2-40B4-BE49-F238E27FC236}">
                  <a16:creationId xmlns:a16="http://schemas.microsoft.com/office/drawing/2014/main" id="{F3D51536-AD59-4D33-9DD7-17ED07B82A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3387" y="2326206"/>
              <a:ext cx="643314" cy="228091"/>
            </a:xfrm>
            <a:prstGeom prst="line">
              <a:avLst/>
            </a:prstGeom>
            <a:ln w="76200" cap="rnd">
              <a:solidFill>
                <a:schemeClr val="accent3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B7F820F7-E687-4C69-8E57-409A7F19A6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02071" y="997318"/>
              <a:ext cx="610172" cy="108335"/>
            </a:xfrm>
            <a:prstGeom prst="line">
              <a:avLst/>
            </a:prstGeom>
            <a:ln w="76200" cap="rnd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r Verbinder 204">
              <a:extLst>
                <a:ext uri="{FF2B5EF4-FFF2-40B4-BE49-F238E27FC236}">
                  <a16:creationId xmlns:a16="http://schemas.microsoft.com/office/drawing/2014/main" id="{B1C098A3-1D27-4596-B01C-080D822BE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547" y="1105653"/>
              <a:ext cx="412767" cy="326247"/>
            </a:xfrm>
            <a:prstGeom prst="line">
              <a:avLst/>
            </a:prstGeom>
            <a:ln w="76200" cap="rnd">
              <a:solidFill>
                <a:srgbClr val="C0000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r Verbinder 205">
              <a:extLst>
                <a:ext uri="{FF2B5EF4-FFF2-40B4-BE49-F238E27FC236}">
                  <a16:creationId xmlns:a16="http://schemas.microsoft.com/office/drawing/2014/main" id="{E4E2BCB3-DFD3-4369-AD31-94E422837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7023" y="1306679"/>
              <a:ext cx="607392" cy="125222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>
              <a:extLst>
                <a:ext uri="{FF2B5EF4-FFF2-40B4-BE49-F238E27FC236}">
                  <a16:creationId xmlns:a16="http://schemas.microsoft.com/office/drawing/2014/main" id="{F608E284-65BE-4038-AF7F-C4A1BA466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1828" y="1431900"/>
              <a:ext cx="294439" cy="257879"/>
            </a:xfrm>
            <a:prstGeom prst="line">
              <a:avLst/>
            </a:prstGeom>
            <a:ln w="76200" cap="rnd">
              <a:solidFill>
                <a:schemeClr val="accent6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62972A72-2B93-4C81-BB5D-3A155AA5B4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1635" y="1689779"/>
              <a:ext cx="465388" cy="388858"/>
            </a:xfrm>
            <a:prstGeom prst="line">
              <a:avLst/>
            </a:prstGeom>
            <a:ln w="76200" cap="rnd">
              <a:solidFill>
                <a:srgbClr val="7030A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208">
              <a:extLst>
                <a:ext uri="{FF2B5EF4-FFF2-40B4-BE49-F238E27FC236}">
                  <a16:creationId xmlns:a16="http://schemas.microsoft.com/office/drawing/2014/main" id="{B3275C72-5C5A-4C74-80C0-981400014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59997" y="1688829"/>
              <a:ext cx="300722" cy="263522"/>
            </a:xfrm>
            <a:prstGeom prst="line">
              <a:avLst/>
            </a:prstGeom>
            <a:ln w="76200" cap="rnd">
              <a:solidFill>
                <a:srgbClr val="7030A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r Verbinder 209">
              <a:extLst>
                <a:ext uri="{FF2B5EF4-FFF2-40B4-BE49-F238E27FC236}">
                  <a16:creationId xmlns:a16="http://schemas.microsoft.com/office/drawing/2014/main" id="{AF00742F-E296-427E-9720-2B90FD28F48C}"/>
                </a:ext>
              </a:extLst>
            </p:cNvPr>
            <p:cNvCxnSpPr>
              <a:cxnSpLocks/>
            </p:cNvCxnSpPr>
            <p:nvPr/>
          </p:nvCxnSpPr>
          <p:spPr>
            <a:xfrm>
              <a:off x="9487349" y="1964639"/>
              <a:ext cx="373370" cy="244640"/>
            </a:xfrm>
            <a:prstGeom prst="line">
              <a:avLst/>
            </a:prstGeom>
            <a:ln w="76200" cap="rnd"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r Verbinder 210">
              <a:extLst>
                <a:ext uri="{FF2B5EF4-FFF2-40B4-BE49-F238E27FC236}">
                  <a16:creationId xmlns:a16="http://schemas.microsoft.com/office/drawing/2014/main" id="{A34ED42A-E806-48FC-BCA2-8BA84CEBD1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4449" y="1952351"/>
              <a:ext cx="1231220" cy="243514"/>
            </a:xfrm>
            <a:prstGeom prst="line">
              <a:avLst/>
            </a:prstGeom>
            <a:ln w="76200" cap="rnd"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r Verbinder 211">
              <a:extLst>
                <a:ext uri="{FF2B5EF4-FFF2-40B4-BE49-F238E27FC236}">
                  <a16:creationId xmlns:a16="http://schemas.microsoft.com/office/drawing/2014/main" id="{C4AEFEE7-CEE7-4CCC-A1DD-D96B00B71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5399" y="1451771"/>
              <a:ext cx="631755" cy="128226"/>
            </a:xfrm>
            <a:prstGeom prst="line">
              <a:avLst/>
            </a:prstGeom>
            <a:ln w="76200" cap="rnd">
              <a:solidFill>
                <a:srgbClr val="FFC00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r Verbinder 212">
              <a:extLst>
                <a:ext uri="{FF2B5EF4-FFF2-40B4-BE49-F238E27FC236}">
                  <a16:creationId xmlns:a16="http://schemas.microsoft.com/office/drawing/2014/main" id="{938A687C-9674-4D74-91DA-F553FF9CFA8D}"/>
                </a:ext>
              </a:extLst>
            </p:cNvPr>
            <p:cNvCxnSpPr>
              <a:cxnSpLocks/>
            </p:cNvCxnSpPr>
            <p:nvPr/>
          </p:nvCxnSpPr>
          <p:spPr>
            <a:xfrm>
              <a:off x="10385665" y="1472662"/>
              <a:ext cx="24283" cy="429628"/>
            </a:xfrm>
            <a:prstGeom prst="line">
              <a:avLst/>
            </a:prstGeom>
            <a:ln w="76200" cap="rnd">
              <a:solidFill>
                <a:srgbClr val="FFC00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r Verbinder 213">
              <a:extLst>
                <a:ext uri="{FF2B5EF4-FFF2-40B4-BE49-F238E27FC236}">
                  <a16:creationId xmlns:a16="http://schemas.microsoft.com/office/drawing/2014/main" id="{7EF56B22-23E3-47CD-8761-6B4DA4F05CC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0831" y="1241339"/>
              <a:ext cx="326823" cy="643846"/>
            </a:xfrm>
            <a:prstGeom prst="line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r Verbinder 214">
              <a:extLst>
                <a:ext uri="{FF2B5EF4-FFF2-40B4-BE49-F238E27FC236}">
                  <a16:creationId xmlns:a16="http://schemas.microsoft.com/office/drawing/2014/main" id="{B33C7572-A3EA-46E2-B51A-E4E4754B0F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3916" y="1687476"/>
              <a:ext cx="542755" cy="197264"/>
            </a:xfrm>
            <a:prstGeom prst="line">
              <a:avLst/>
            </a:prstGeom>
            <a:ln w="76200" cap="rnd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215">
              <a:extLst>
                <a:ext uri="{FF2B5EF4-FFF2-40B4-BE49-F238E27FC236}">
                  <a16:creationId xmlns:a16="http://schemas.microsoft.com/office/drawing/2014/main" id="{961217E0-16B9-4AA6-ADAB-FC70CDCFDDCA}"/>
                </a:ext>
              </a:extLst>
            </p:cNvPr>
            <p:cNvCxnSpPr>
              <a:cxnSpLocks/>
            </p:cNvCxnSpPr>
            <p:nvPr/>
          </p:nvCxnSpPr>
          <p:spPr>
            <a:xfrm>
              <a:off x="10512966" y="982030"/>
              <a:ext cx="326823" cy="643846"/>
            </a:xfrm>
            <a:prstGeom prst="line">
              <a:avLst/>
            </a:prstGeom>
            <a:ln w="76200" cap="rnd">
              <a:solidFill>
                <a:schemeClr val="accent4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69BD8914-69CB-4B36-ADCA-B40EE48C0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6051" y="1428167"/>
              <a:ext cx="542755" cy="197264"/>
            </a:xfrm>
            <a:prstGeom prst="line">
              <a:avLst/>
            </a:prstGeom>
            <a:ln w="76200" cap="rnd">
              <a:solidFill>
                <a:schemeClr val="accent4">
                  <a:lumMod val="75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A0CC5441-C1B3-4D82-8853-5C0A4A371489}"/>
                </a:ext>
              </a:extLst>
            </p:cNvPr>
            <p:cNvCxnSpPr>
              <a:cxnSpLocks/>
            </p:cNvCxnSpPr>
            <p:nvPr/>
          </p:nvCxnSpPr>
          <p:spPr>
            <a:xfrm>
              <a:off x="10423416" y="756179"/>
              <a:ext cx="438522" cy="83585"/>
            </a:xfrm>
            <a:prstGeom prst="line">
              <a:avLst/>
            </a:prstGeom>
            <a:ln w="76200" cap="rnd"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995930E-6C2F-49DE-865D-703640B3E9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39789" y="833487"/>
              <a:ext cx="59900" cy="552462"/>
            </a:xfrm>
            <a:prstGeom prst="line">
              <a:avLst/>
            </a:prstGeom>
            <a:ln w="76200" cap="rnd"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219">
              <a:extLst>
                <a:ext uri="{FF2B5EF4-FFF2-40B4-BE49-F238E27FC236}">
                  <a16:creationId xmlns:a16="http://schemas.microsoft.com/office/drawing/2014/main" id="{58131FFD-8C95-4D6D-950D-4759EC6B7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9001" y="1237683"/>
              <a:ext cx="354475" cy="145324"/>
            </a:xfrm>
            <a:prstGeom prst="line">
              <a:avLst/>
            </a:prstGeom>
            <a:ln w="76200" cap="rnd"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45FBBBDF-8FAC-49C0-8F88-001511882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6139" y="1757198"/>
              <a:ext cx="225137" cy="195007"/>
            </a:xfrm>
            <a:prstGeom prst="line">
              <a:avLst/>
            </a:prstGeom>
            <a:ln w="76200" cap="rnd">
              <a:solidFill>
                <a:srgbClr val="7030A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4D5C823-D50D-429C-BB39-D2C1C8BCE4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1447" y="2062133"/>
              <a:ext cx="417819" cy="150093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DFEDD8B8-CF04-4235-9DDC-B97A708BC7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28759" y="1815320"/>
              <a:ext cx="60507" cy="223695"/>
            </a:xfrm>
            <a:prstGeom prst="line">
              <a:avLst/>
            </a:prstGeom>
            <a:ln w="76200" cap="rnd">
              <a:solidFill>
                <a:srgbClr val="FF000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r Verbinder 223">
              <a:extLst>
                <a:ext uri="{FF2B5EF4-FFF2-40B4-BE49-F238E27FC236}">
                  <a16:creationId xmlns:a16="http://schemas.microsoft.com/office/drawing/2014/main" id="{3C9C737C-3E2C-4A73-8402-A9624E280CC9}"/>
                </a:ext>
              </a:extLst>
            </p:cNvPr>
            <p:cNvCxnSpPr>
              <a:cxnSpLocks/>
            </p:cNvCxnSpPr>
            <p:nvPr/>
          </p:nvCxnSpPr>
          <p:spPr>
            <a:xfrm>
              <a:off x="8843805" y="2113028"/>
              <a:ext cx="229784" cy="360973"/>
            </a:xfrm>
            <a:prstGeom prst="line">
              <a:avLst/>
            </a:prstGeom>
            <a:ln w="76200" cap="rnd">
              <a:solidFill>
                <a:srgbClr val="00B0F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AF464C9-3075-4F95-A1D3-165CA2C2D0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91635" y="2470725"/>
              <a:ext cx="992469" cy="53282"/>
            </a:xfrm>
            <a:prstGeom prst="line">
              <a:avLst/>
            </a:prstGeom>
            <a:ln w="76200" cap="rnd">
              <a:solidFill>
                <a:srgbClr val="00B0F0"/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798C7C70-53F2-41DA-9340-FD25EC2F66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9179" y="1025781"/>
              <a:ext cx="47458" cy="242996"/>
            </a:xfrm>
            <a:prstGeom prst="line">
              <a:avLst/>
            </a:prstGeom>
            <a:ln w="76200" cap="rnd">
              <a:solidFill>
                <a:schemeClr val="accent4">
                  <a:lumMod val="20000"/>
                  <a:lumOff val="8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r Verbinder 226">
              <a:extLst>
                <a:ext uri="{FF2B5EF4-FFF2-40B4-BE49-F238E27FC236}">
                  <a16:creationId xmlns:a16="http://schemas.microsoft.com/office/drawing/2014/main" id="{402EBF90-A2C1-4930-AA86-73A35D7A0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715" y="1071262"/>
              <a:ext cx="324920" cy="669365"/>
            </a:xfrm>
            <a:prstGeom prst="line">
              <a:avLst/>
            </a:prstGeom>
            <a:ln w="76200" cap="rnd">
              <a:solidFill>
                <a:schemeClr val="bg2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Gerader Verbinder 227">
              <a:extLst>
                <a:ext uri="{FF2B5EF4-FFF2-40B4-BE49-F238E27FC236}">
                  <a16:creationId xmlns:a16="http://schemas.microsoft.com/office/drawing/2014/main" id="{0D3705BC-E59C-45EC-AFB2-2960E64C0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104" y="1786108"/>
              <a:ext cx="260532" cy="212397"/>
            </a:xfrm>
            <a:prstGeom prst="line">
              <a:avLst/>
            </a:prstGeom>
            <a:ln w="76200" cap="rnd">
              <a:solidFill>
                <a:schemeClr val="bg2">
                  <a:lumMod val="5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DBB0A063-C865-4CC1-8593-D4BA6457A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57414" y="2634777"/>
              <a:ext cx="671345" cy="133409"/>
            </a:xfrm>
            <a:prstGeom prst="line">
              <a:avLst/>
            </a:prstGeom>
            <a:ln w="76200" cap="rnd">
              <a:solidFill>
                <a:schemeClr val="accent6">
                  <a:lumMod val="40000"/>
                  <a:lumOff val="6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E3E210B6-3600-4FDC-A798-9479A882D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28759" y="1910992"/>
              <a:ext cx="254999" cy="721575"/>
            </a:xfrm>
            <a:prstGeom prst="line">
              <a:avLst/>
            </a:prstGeom>
            <a:ln w="76200" cap="rnd">
              <a:solidFill>
                <a:schemeClr val="accent6">
                  <a:lumMod val="40000"/>
                  <a:lumOff val="6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r Verbinder 230">
              <a:extLst>
                <a:ext uri="{FF2B5EF4-FFF2-40B4-BE49-F238E27FC236}">
                  <a16:creationId xmlns:a16="http://schemas.microsoft.com/office/drawing/2014/main" id="{6F1B700D-E750-404F-8772-BC860AD335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95701" y="1921234"/>
              <a:ext cx="238869" cy="86809"/>
            </a:xfrm>
            <a:prstGeom prst="line">
              <a:avLst/>
            </a:prstGeom>
            <a:ln w="76200" cap="rnd">
              <a:solidFill>
                <a:schemeClr val="accent6">
                  <a:lumMod val="40000"/>
                  <a:lumOff val="60000"/>
                </a:schemeClr>
              </a:solidFill>
              <a:headEnd type="oval" w="sm" len="sm"/>
              <a:tailEnd type="oval" w="sm" len="sm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257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B25AFB-9675-451F-85B0-ED649353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Kurslogo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F8AECCB-FC33-459E-A68C-52E02983F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93" y="1890875"/>
            <a:ext cx="6202876" cy="465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6795FDB-AD94-4465-91D6-8301BDC90D0E}"/>
              </a:ext>
            </a:extLst>
          </p:cNvPr>
          <p:cNvSpPr txBox="1"/>
          <p:nvPr/>
        </p:nvSpPr>
        <p:spPr>
          <a:xfrm>
            <a:off x="5876564" y="2439914"/>
            <a:ext cx="3648343" cy="1077218"/>
          </a:xfrm>
          <a:prstGeom prst="rect">
            <a:avLst/>
          </a:prstGeom>
          <a:solidFill>
            <a:schemeClr val="accent5">
              <a:lumMod val="60000"/>
              <a:lumOff val="40000"/>
              <a:alpha val="63000"/>
            </a:schemeClr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KI Sprachassistent</a:t>
            </a:r>
            <a:b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</a:br>
            <a:r>
              <a:rPr lang="de-DE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in Python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263C1E4-FF14-451B-9247-194A0E22F2F5}"/>
              </a:ext>
            </a:extLst>
          </p:cNvPr>
          <p:cNvSpPr txBox="1"/>
          <p:nvPr/>
        </p:nvSpPr>
        <p:spPr>
          <a:xfrm>
            <a:off x="6915150" y="4720207"/>
            <a:ext cx="4695657" cy="830997"/>
          </a:xfrm>
          <a:prstGeom prst="rect">
            <a:avLst/>
          </a:prstGeom>
          <a:solidFill>
            <a:schemeClr val="accent1">
              <a:alpha val="29000"/>
            </a:scheme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2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</a:rPr>
              <a:t>Von Beginn an erklärt, jedes Kapitel mit Source Code, 10 Skills</a:t>
            </a:r>
          </a:p>
        </p:txBody>
      </p:sp>
    </p:spTree>
    <p:extLst>
      <p:ext uri="{BB962C8B-B14F-4D97-AF65-F5344CB8AC3E}">
        <p14:creationId xmlns:p14="http://schemas.microsoft.com/office/powerpoint/2010/main" val="119323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Kurslogo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Freiknecht</dc:creator>
  <cp:lastModifiedBy>Jonas Freiknecht</cp:lastModifiedBy>
  <cp:revision>11</cp:revision>
  <dcterms:created xsi:type="dcterms:W3CDTF">2020-12-12T21:22:00Z</dcterms:created>
  <dcterms:modified xsi:type="dcterms:W3CDTF">2021-05-18T11:16:24Z</dcterms:modified>
</cp:coreProperties>
</file>