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handoutMasterIdLst>
    <p:handoutMasterId r:id="rId9"/>
  </p:handoutMasterIdLst>
  <p:sldIdLst>
    <p:sldId id="257" r:id="rId2"/>
    <p:sldId id="261" r:id="rId3"/>
    <p:sldId id="263" r:id="rId4"/>
    <p:sldId id="262" r:id="rId5"/>
    <p:sldId id="265" r:id="rId6"/>
    <p:sldId id="264" r:id="rId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F04E5-0A54-407D-9520-84779C82677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50FB2D6-5256-4D46-B792-8904CD9F8543}">
      <dgm:prSet/>
      <dgm:spPr/>
      <dgm:t>
        <a:bodyPr/>
        <a:lstStyle/>
        <a:p>
          <a:pPr rtl="0"/>
          <a:r>
            <a:rPr lang="de-DE" dirty="0"/>
            <a:t>Für welche Zwecke sind starre und für welche flexible Parser hilfreich?</a:t>
          </a:r>
        </a:p>
      </dgm:t>
    </dgm:pt>
    <dgm:pt modelId="{2529D0CB-15FB-4B10-9FD2-BDE6D2701B36}" type="parTrans" cxnId="{B97E7A6B-A9F4-46E7-8063-1C3952AD6B6D}">
      <dgm:prSet/>
      <dgm:spPr/>
      <dgm:t>
        <a:bodyPr/>
        <a:lstStyle/>
        <a:p>
          <a:endParaRPr lang="de-DE"/>
        </a:p>
      </dgm:t>
    </dgm:pt>
    <dgm:pt modelId="{F872CF9B-58DF-4BB2-8AE9-6FFDC071390C}" type="sibTrans" cxnId="{B97E7A6B-A9F4-46E7-8063-1C3952AD6B6D}">
      <dgm:prSet/>
      <dgm:spPr/>
      <dgm:t>
        <a:bodyPr/>
        <a:lstStyle/>
        <a:p>
          <a:endParaRPr lang="de-DE"/>
        </a:p>
      </dgm:t>
    </dgm:pt>
    <dgm:pt modelId="{94FCA0AB-0E1E-4CB8-9AB9-02AD2D78B33B}">
      <dgm:prSet/>
      <dgm:spPr/>
      <dgm:t>
        <a:bodyPr/>
        <a:lstStyle/>
        <a:p>
          <a:pPr rtl="0"/>
          <a:r>
            <a:rPr lang="de-DE" dirty="0"/>
            <a:t>Wie kompliziert sind die jeweiligen Vorgehen umzusetzen?</a:t>
          </a:r>
        </a:p>
      </dgm:t>
    </dgm:pt>
    <dgm:pt modelId="{B3A0D3F3-406C-48E4-AB52-6B29230B884B}" type="parTrans" cxnId="{9395170E-8973-4E7E-8282-25B62E44C168}">
      <dgm:prSet/>
      <dgm:spPr/>
      <dgm:t>
        <a:bodyPr/>
        <a:lstStyle/>
        <a:p>
          <a:endParaRPr lang="de-DE"/>
        </a:p>
      </dgm:t>
    </dgm:pt>
    <dgm:pt modelId="{458EB493-5AA2-4DB8-AC13-62C377934DF9}" type="sibTrans" cxnId="{9395170E-8973-4E7E-8282-25B62E44C168}">
      <dgm:prSet/>
      <dgm:spPr/>
      <dgm:t>
        <a:bodyPr/>
        <a:lstStyle/>
        <a:p>
          <a:endParaRPr lang="de-DE"/>
        </a:p>
      </dgm:t>
    </dgm:pt>
    <dgm:pt modelId="{D11381E2-67BB-4B08-A2F1-288AA2CE2215}">
      <dgm:prSet/>
      <dgm:spPr/>
      <dgm:t>
        <a:bodyPr/>
        <a:lstStyle/>
        <a:p>
          <a:pPr rtl="0"/>
          <a:r>
            <a:rPr lang="de-DE" dirty="0"/>
            <a:t>Wie gut sind beide Ansätze zu warten?</a:t>
          </a:r>
        </a:p>
      </dgm:t>
    </dgm:pt>
    <dgm:pt modelId="{19E0AAC7-2590-47B7-8473-0BCBB2DDADC7}" type="parTrans" cxnId="{5F464D07-1F86-4157-B71B-9DE3215E43E3}">
      <dgm:prSet/>
      <dgm:spPr/>
      <dgm:t>
        <a:bodyPr/>
        <a:lstStyle/>
        <a:p>
          <a:endParaRPr lang="de-DE"/>
        </a:p>
      </dgm:t>
    </dgm:pt>
    <dgm:pt modelId="{D13DE3D1-9ECE-4BE7-B8DE-D9F1219704E1}" type="sibTrans" cxnId="{5F464D07-1F86-4157-B71B-9DE3215E43E3}">
      <dgm:prSet/>
      <dgm:spPr/>
      <dgm:t>
        <a:bodyPr/>
        <a:lstStyle/>
        <a:p>
          <a:endParaRPr lang="de-DE"/>
        </a:p>
      </dgm:t>
    </dgm:pt>
    <dgm:pt modelId="{68D02E21-0F7A-40CF-927B-C81EEF65FAB1}">
      <dgm:prSet/>
      <dgm:spPr/>
      <dgm:t>
        <a:bodyPr/>
        <a:lstStyle/>
        <a:p>
          <a:pPr rtl="0"/>
          <a:r>
            <a:rPr lang="de-DE" dirty="0"/>
            <a:t>Wie ist deren Performance?</a:t>
          </a:r>
        </a:p>
      </dgm:t>
    </dgm:pt>
    <dgm:pt modelId="{169CED87-DFF5-4019-95ED-1FF0CD51DD87}" type="parTrans" cxnId="{D8C52882-9341-4E15-B754-6711303ACEC1}">
      <dgm:prSet/>
      <dgm:spPr/>
      <dgm:t>
        <a:bodyPr/>
        <a:lstStyle/>
        <a:p>
          <a:endParaRPr lang="de-DE"/>
        </a:p>
      </dgm:t>
    </dgm:pt>
    <dgm:pt modelId="{5499E1DA-28A2-4EB8-8DCA-3425CA758F85}" type="sibTrans" cxnId="{D8C52882-9341-4E15-B754-6711303ACEC1}">
      <dgm:prSet/>
      <dgm:spPr/>
      <dgm:t>
        <a:bodyPr/>
        <a:lstStyle/>
        <a:p>
          <a:endParaRPr lang="de-DE"/>
        </a:p>
      </dgm:t>
    </dgm:pt>
    <dgm:pt modelId="{1E81A642-D3BD-4B03-BB38-C84C5E565697}">
      <dgm:prSet/>
      <dgm:spPr/>
      <dgm:t>
        <a:bodyPr/>
        <a:lstStyle/>
        <a:p>
          <a:pPr rtl="0"/>
          <a:r>
            <a:rPr lang="de-DE" dirty="0"/>
            <a:t>Klare Aufgabenstellung</a:t>
          </a:r>
        </a:p>
      </dgm:t>
    </dgm:pt>
    <dgm:pt modelId="{22EC6474-3FFE-47A1-8243-30A1D1EDFD28}" type="parTrans" cxnId="{5B3CF1BE-F020-4B46-9475-E694179B8B43}">
      <dgm:prSet/>
      <dgm:spPr/>
      <dgm:t>
        <a:bodyPr/>
        <a:lstStyle/>
        <a:p>
          <a:endParaRPr lang="de-DE"/>
        </a:p>
      </dgm:t>
    </dgm:pt>
    <dgm:pt modelId="{045CAC52-6CAB-4D0E-8365-18E779F4CB01}" type="sibTrans" cxnId="{5B3CF1BE-F020-4B46-9475-E694179B8B43}">
      <dgm:prSet/>
      <dgm:spPr/>
      <dgm:t>
        <a:bodyPr/>
        <a:lstStyle/>
        <a:p>
          <a:endParaRPr lang="de-DE"/>
        </a:p>
      </dgm:t>
    </dgm:pt>
    <dgm:pt modelId="{BBDE9BA8-C076-45CA-BDBF-985EDCC20658}">
      <dgm:prSet/>
      <dgm:spPr/>
      <dgm:t>
        <a:bodyPr/>
        <a:lstStyle/>
        <a:p>
          <a:pPr rtl="0"/>
          <a:r>
            <a:rPr lang="de-DE" dirty="0"/>
            <a:t>Längere Konversationen</a:t>
          </a:r>
        </a:p>
      </dgm:t>
    </dgm:pt>
    <dgm:pt modelId="{AD0F2E9D-483F-41AF-BE0D-103177F8DE51}" type="parTrans" cxnId="{C45C8557-9B23-460B-80E4-86EF288D813E}">
      <dgm:prSet/>
      <dgm:spPr/>
      <dgm:t>
        <a:bodyPr/>
        <a:lstStyle/>
        <a:p>
          <a:endParaRPr lang="de-DE"/>
        </a:p>
      </dgm:t>
    </dgm:pt>
    <dgm:pt modelId="{9801B716-FBF8-4C28-BFDE-905A998F36AD}" type="sibTrans" cxnId="{C45C8557-9B23-460B-80E4-86EF288D813E}">
      <dgm:prSet/>
      <dgm:spPr/>
      <dgm:t>
        <a:bodyPr/>
        <a:lstStyle/>
        <a:p>
          <a:endParaRPr lang="de-DE"/>
        </a:p>
      </dgm:t>
    </dgm:pt>
    <dgm:pt modelId="{E6DB142E-ED66-4C1D-A5BB-17026D5FD8A6}">
      <dgm:prSet/>
      <dgm:spPr/>
      <dgm:t>
        <a:bodyPr/>
        <a:lstStyle/>
        <a:p>
          <a:pPr rtl="0"/>
          <a:r>
            <a:rPr lang="de-DE" dirty="0"/>
            <a:t>Smalltalk</a:t>
          </a:r>
        </a:p>
      </dgm:t>
    </dgm:pt>
    <dgm:pt modelId="{B673AA46-5198-4799-9597-9AAC81ADB18C}" type="parTrans" cxnId="{D7FB9679-0B72-4132-B627-035A2E0F349A}">
      <dgm:prSet/>
      <dgm:spPr/>
      <dgm:t>
        <a:bodyPr/>
        <a:lstStyle/>
        <a:p>
          <a:endParaRPr lang="de-DE"/>
        </a:p>
      </dgm:t>
    </dgm:pt>
    <dgm:pt modelId="{CB1D4CB7-CA89-4AAF-BFE6-1FFE313E73DB}" type="sibTrans" cxnId="{D7FB9679-0B72-4132-B627-035A2E0F349A}">
      <dgm:prSet/>
      <dgm:spPr/>
      <dgm:t>
        <a:bodyPr/>
        <a:lstStyle/>
        <a:p>
          <a:endParaRPr lang="de-DE"/>
        </a:p>
      </dgm:t>
    </dgm:pt>
    <dgm:pt modelId="{3C7A6B06-EA52-4EE6-9AD7-C758B36A895C}">
      <dgm:prSet/>
      <dgm:spPr/>
      <dgm:t>
        <a:bodyPr/>
        <a:lstStyle/>
        <a:p>
          <a:pPr rtl="0"/>
          <a:r>
            <a:rPr lang="de-DE" dirty="0"/>
            <a:t>Wie genau muss die Konversation vorbestimmt werden?</a:t>
          </a:r>
        </a:p>
      </dgm:t>
    </dgm:pt>
    <dgm:pt modelId="{52843447-DEB7-4E68-BB2B-E113FC0CEAB4}" type="parTrans" cxnId="{DE23D6B2-1D38-4A05-9953-4E3E84BB416D}">
      <dgm:prSet/>
      <dgm:spPr/>
      <dgm:t>
        <a:bodyPr/>
        <a:lstStyle/>
        <a:p>
          <a:endParaRPr lang="de-DE"/>
        </a:p>
      </dgm:t>
    </dgm:pt>
    <dgm:pt modelId="{EDDBAC80-DD92-48CC-BC5F-8AB71C482026}" type="sibTrans" cxnId="{DE23D6B2-1D38-4A05-9953-4E3E84BB416D}">
      <dgm:prSet/>
      <dgm:spPr/>
      <dgm:t>
        <a:bodyPr/>
        <a:lstStyle/>
        <a:p>
          <a:endParaRPr lang="de-DE"/>
        </a:p>
      </dgm:t>
    </dgm:pt>
    <dgm:pt modelId="{C6213A8C-F8AF-4DDC-8C17-44FF559601F5}">
      <dgm:prSet/>
      <dgm:spPr/>
      <dgm:t>
        <a:bodyPr/>
        <a:lstStyle/>
        <a:p>
          <a:pPr rtl="0"/>
          <a:r>
            <a:rPr lang="de-DE" dirty="0"/>
            <a:t>Wie schwer ist es eine weitere Sprache hinzuzufügen?</a:t>
          </a:r>
        </a:p>
      </dgm:t>
    </dgm:pt>
    <dgm:pt modelId="{D5054400-14FD-435E-8D43-10FA75AFF9DB}" type="parTrans" cxnId="{5493BDA4-45B7-408D-AF16-DE158A244190}">
      <dgm:prSet/>
      <dgm:spPr/>
      <dgm:t>
        <a:bodyPr/>
        <a:lstStyle/>
        <a:p>
          <a:endParaRPr lang="de-DE"/>
        </a:p>
      </dgm:t>
    </dgm:pt>
    <dgm:pt modelId="{F6BD306A-7281-4848-993E-EBE825B985AF}" type="sibTrans" cxnId="{5493BDA4-45B7-408D-AF16-DE158A244190}">
      <dgm:prSet/>
      <dgm:spPr/>
      <dgm:t>
        <a:bodyPr/>
        <a:lstStyle/>
        <a:p>
          <a:endParaRPr lang="de-DE"/>
        </a:p>
      </dgm:t>
    </dgm:pt>
    <dgm:pt modelId="{807D4D86-D4C6-494D-97EA-497FCC338A75}">
      <dgm:prSet/>
      <dgm:spPr/>
      <dgm:t>
        <a:bodyPr/>
        <a:lstStyle/>
        <a:p>
          <a:pPr rtl="0"/>
          <a:r>
            <a:rPr lang="de-DE" dirty="0"/>
            <a:t>Wie können Trainingsdaten / Dialoge erweitert werden?</a:t>
          </a:r>
        </a:p>
      </dgm:t>
    </dgm:pt>
    <dgm:pt modelId="{FAB24B19-3424-436A-88B8-6F9E537347EF}" type="parTrans" cxnId="{8F120D54-90DF-492F-A3EA-AED1E0F3A9D3}">
      <dgm:prSet/>
      <dgm:spPr/>
      <dgm:t>
        <a:bodyPr/>
        <a:lstStyle/>
        <a:p>
          <a:endParaRPr lang="de-DE"/>
        </a:p>
      </dgm:t>
    </dgm:pt>
    <dgm:pt modelId="{251900D6-5C74-4C9A-AFF6-5F61D9FA4C10}" type="sibTrans" cxnId="{8F120D54-90DF-492F-A3EA-AED1E0F3A9D3}">
      <dgm:prSet/>
      <dgm:spPr/>
      <dgm:t>
        <a:bodyPr/>
        <a:lstStyle/>
        <a:p>
          <a:endParaRPr lang="de-DE"/>
        </a:p>
      </dgm:t>
    </dgm:pt>
    <dgm:pt modelId="{7F6EA5B6-E486-44B2-BEE6-3929BB884B8C}">
      <dgm:prSet/>
      <dgm:spPr/>
      <dgm:t>
        <a:bodyPr/>
        <a:lstStyle/>
        <a:p>
          <a:pPr rtl="0"/>
          <a:r>
            <a:rPr lang="de-DE" dirty="0"/>
            <a:t>Wie prüfe ich die Güte meines </a:t>
          </a:r>
          <a:r>
            <a:rPr lang="de-DE" dirty="0" err="1"/>
            <a:t>Chatbots</a:t>
          </a:r>
          <a:r>
            <a:rPr lang="de-DE" dirty="0"/>
            <a:t>?</a:t>
          </a:r>
        </a:p>
      </dgm:t>
    </dgm:pt>
    <dgm:pt modelId="{1B7BC553-F4DB-4D0C-B869-F975CF21460E}" type="parTrans" cxnId="{1FE0A381-13CA-4464-B2FB-980A9F02BF3B}">
      <dgm:prSet/>
      <dgm:spPr/>
      <dgm:t>
        <a:bodyPr/>
        <a:lstStyle/>
        <a:p>
          <a:endParaRPr lang="de-DE"/>
        </a:p>
      </dgm:t>
    </dgm:pt>
    <dgm:pt modelId="{E41DFD78-28F3-49D3-9E2A-BD75B4C3B1EF}" type="sibTrans" cxnId="{1FE0A381-13CA-4464-B2FB-980A9F02BF3B}">
      <dgm:prSet/>
      <dgm:spPr/>
      <dgm:t>
        <a:bodyPr/>
        <a:lstStyle/>
        <a:p>
          <a:endParaRPr lang="de-DE"/>
        </a:p>
      </dgm:t>
    </dgm:pt>
    <dgm:pt modelId="{FE47FF0A-07CE-4014-86B5-3A03BA12E313}">
      <dgm:prSet/>
      <dgm:spPr/>
      <dgm:t>
        <a:bodyPr/>
        <a:lstStyle/>
        <a:p>
          <a:pPr rtl="0"/>
          <a:r>
            <a:rPr lang="de-DE" dirty="0"/>
            <a:t>Wie lange dauert es eine Antwort zu generieren?</a:t>
          </a:r>
        </a:p>
      </dgm:t>
    </dgm:pt>
    <dgm:pt modelId="{C0D0E27A-474D-4765-B42F-B5E6434FB4E1}" type="parTrans" cxnId="{AAAEACD4-3534-4A2C-8CB9-88F058A8432C}">
      <dgm:prSet/>
      <dgm:spPr/>
      <dgm:t>
        <a:bodyPr/>
        <a:lstStyle/>
        <a:p>
          <a:endParaRPr lang="de-DE"/>
        </a:p>
      </dgm:t>
    </dgm:pt>
    <dgm:pt modelId="{AAB9378A-00D4-43D3-8806-A8686D468F07}" type="sibTrans" cxnId="{AAAEACD4-3534-4A2C-8CB9-88F058A8432C}">
      <dgm:prSet/>
      <dgm:spPr/>
      <dgm:t>
        <a:bodyPr/>
        <a:lstStyle/>
        <a:p>
          <a:endParaRPr lang="de-DE"/>
        </a:p>
      </dgm:t>
    </dgm:pt>
    <dgm:pt modelId="{31ADE1AC-1A60-4665-98FA-AF493E25C3AF}">
      <dgm:prSet/>
      <dgm:spPr/>
      <dgm:t>
        <a:bodyPr/>
        <a:lstStyle/>
        <a:p>
          <a:pPr rtl="0"/>
          <a:r>
            <a:rPr lang="de-DE" dirty="0"/>
            <a:t>Wie lange dauert es den Dialog vorzubereiten?</a:t>
          </a:r>
        </a:p>
      </dgm:t>
    </dgm:pt>
    <dgm:pt modelId="{B0DFE65B-528C-4197-8394-4D0B911B9ACF}" type="parTrans" cxnId="{BE26E82A-B5DF-4D3F-BCDF-ED1B93FC9357}">
      <dgm:prSet/>
      <dgm:spPr/>
      <dgm:t>
        <a:bodyPr/>
        <a:lstStyle/>
        <a:p>
          <a:endParaRPr lang="de-DE"/>
        </a:p>
      </dgm:t>
    </dgm:pt>
    <dgm:pt modelId="{F3DCA45D-558D-483C-8B1C-82DA15AE1009}" type="sibTrans" cxnId="{BE26E82A-B5DF-4D3F-BCDF-ED1B93FC9357}">
      <dgm:prSet/>
      <dgm:spPr/>
      <dgm:t>
        <a:bodyPr/>
        <a:lstStyle/>
        <a:p>
          <a:endParaRPr lang="de-DE"/>
        </a:p>
      </dgm:t>
    </dgm:pt>
    <dgm:pt modelId="{712D7E2F-3263-41AC-9E6A-6015180B7292}" type="pres">
      <dgm:prSet presAssocID="{522F04E5-0A54-407D-9520-84779C82677E}" presName="Name0" presStyleCnt="0">
        <dgm:presLayoutVars>
          <dgm:dir/>
          <dgm:animLvl val="lvl"/>
          <dgm:resizeHandles val="exact"/>
        </dgm:presLayoutVars>
      </dgm:prSet>
      <dgm:spPr/>
    </dgm:pt>
    <dgm:pt modelId="{DAB667DA-2BCF-4951-BB7A-544BBA27C875}" type="pres">
      <dgm:prSet presAssocID="{350FB2D6-5256-4D46-B792-8904CD9F8543}" presName="composite" presStyleCnt="0"/>
      <dgm:spPr/>
    </dgm:pt>
    <dgm:pt modelId="{996816A4-3F3A-4642-A41E-7EE8F82AE2A2}" type="pres">
      <dgm:prSet presAssocID="{350FB2D6-5256-4D46-B792-8904CD9F854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9DFEE38-3C4D-4AED-BBB3-EEE240539EAA}" type="pres">
      <dgm:prSet presAssocID="{350FB2D6-5256-4D46-B792-8904CD9F8543}" presName="desTx" presStyleLbl="alignAccFollowNode1" presStyleIdx="0" presStyleCnt="4">
        <dgm:presLayoutVars>
          <dgm:bulletEnabled val="1"/>
        </dgm:presLayoutVars>
      </dgm:prSet>
      <dgm:spPr/>
    </dgm:pt>
    <dgm:pt modelId="{75B9C5EE-C39C-4EB1-BF8C-ADA35D02D242}" type="pres">
      <dgm:prSet presAssocID="{F872CF9B-58DF-4BB2-8AE9-6FFDC071390C}" presName="space" presStyleCnt="0"/>
      <dgm:spPr/>
    </dgm:pt>
    <dgm:pt modelId="{6C1483F7-7EBA-442C-B579-FFF0ADD58E49}" type="pres">
      <dgm:prSet presAssocID="{94FCA0AB-0E1E-4CB8-9AB9-02AD2D78B33B}" presName="composite" presStyleCnt="0"/>
      <dgm:spPr/>
    </dgm:pt>
    <dgm:pt modelId="{D0A87682-ED03-4F98-B992-41401FA91961}" type="pres">
      <dgm:prSet presAssocID="{94FCA0AB-0E1E-4CB8-9AB9-02AD2D78B33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97ACDA3-978D-434D-91AE-6B356E89C732}" type="pres">
      <dgm:prSet presAssocID="{94FCA0AB-0E1E-4CB8-9AB9-02AD2D78B33B}" presName="desTx" presStyleLbl="alignAccFollowNode1" presStyleIdx="1" presStyleCnt="4">
        <dgm:presLayoutVars>
          <dgm:bulletEnabled val="1"/>
        </dgm:presLayoutVars>
      </dgm:prSet>
      <dgm:spPr/>
    </dgm:pt>
    <dgm:pt modelId="{DA971986-0D0C-4376-AD81-B355A6C21C1C}" type="pres">
      <dgm:prSet presAssocID="{458EB493-5AA2-4DB8-AC13-62C377934DF9}" presName="space" presStyleCnt="0"/>
      <dgm:spPr/>
    </dgm:pt>
    <dgm:pt modelId="{451FA703-8BDD-4D39-9478-DCB1297E6523}" type="pres">
      <dgm:prSet presAssocID="{D11381E2-67BB-4B08-A2F1-288AA2CE2215}" presName="composite" presStyleCnt="0"/>
      <dgm:spPr/>
    </dgm:pt>
    <dgm:pt modelId="{5BC66393-0F5B-464F-9331-8045CA878348}" type="pres">
      <dgm:prSet presAssocID="{D11381E2-67BB-4B08-A2F1-288AA2CE2215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0A2AB79-99DC-48EA-994D-89820C0BEAD4}" type="pres">
      <dgm:prSet presAssocID="{D11381E2-67BB-4B08-A2F1-288AA2CE2215}" presName="desTx" presStyleLbl="alignAccFollowNode1" presStyleIdx="2" presStyleCnt="4">
        <dgm:presLayoutVars>
          <dgm:bulletEnabled val="1"/>
        </dgm:presLayoutVars>
      </dgm:prSet>
      <dgm:spPr/>
    </dgm:pt>
    <dgm:pt modelId="{1358CCFB-6228-4F67-8F25-048781DDC91D}" type="pres">
      <dgm:prSet presAssocID="{D13DE3D1-9ECE-4BE7-B8DE-D9F1219704E1}" presName="space" presStyleCnt="0"/>
      <dgm:spPr/>
    </dgm:pt>
    <dgm:pt modelId="{8ABD18CE-6610-44A4-8B27-5636D27900E4}" type="pres">
      <dgm:prSet presAssocID="{68D02E21-0F7A-40CF-927B-C81EEF65FAB1}" presName="composite" presStyleCnt="0"/>
      <dgm:spPr/>
    </dgm:pt>
    <dgm:pt modelId="{0C775F3B-64EC-45D4-86C1-EF07E116ABBC}" type="pres">
      <dgm:prSet presAssocID="{68D02E21-0F7A-40CF-927B-C81EEF65FAB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546BFE7-FE10-42FB-8239-BE4264327805}" type="pres">
      <dgm:prSet presAssocID="{68D02E21-0F7A-40CF-927B-C81EEF65FAB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4CB8004-A455-4926-B644-FD12BDB903BB}" type="presOf" srcId="{522F04E5-0A54-407D-9520-84779C82677E}" destId="{712D7E2F-3263-41AC-9E6A-6015180B7292}" srcOrd="0" destOrd="0" presId="urn:microsoft.com/office/officeart/2005/8/layout/hList1"/>
    <dgm:cxn modelId="{5F464D07-1F86-4157-B71B-9DE3215E43E3}" srcId="{522F04E5-0A54-407D-9520-84779C82677E}" destId="{D11381E2-67BB-4B08-A2F1-288AA2CE2215}" srcOrd="2" destOrd="0" parTransId="{19E0AAC7-2590-47B7-8473-0BCBB2DDADC7}" sibTransId="{D13DE3D1-9ECE-4BE7-B8DE-D9F1219704E1}"/>
    <dgm:cxn modelId="{49616408-8A5A-46EA-9E0B-C642469A5D0D}" type="presOf" srcId="{350FB2D6-5256-4D46-B792-8904CD9F8543}" destId="{996816A4-3F3A-4642-A41E-7EE8F82AE2A2}" srcOrd="0" destOrd="0" presId="urn:microsoft.com/office/officeart/2005/8/layout/hList1"/>
    <dgm:cxn modelId="{9395170E-8973-4E7E-8282-25B62E44C168}" srcId="{522F04E5-0A54-407D-9520-84779C82677E}" destId="{94FCA0AB-0E1E-4CB8-9AB9-02AD2D78B33B}" srcOrd="1" destOrd="0" parTransId="{B3A0D3F3-406C-48E4-AB52-6B29230B884B}" sibTransId="{458EB493-5AA2-4DB8-AC13-62C377934DF9}"/>
    <dgm:cxn modelId="{1E5F191B-5B96-411A-AF58-925B5E4F4EBC}" type="presOf" srcId="{807D4D86-D4C6-494D-97EA-497FCC338A75}" destId="{D0A2AB79-99DC-48EA-994D-89820C0BEAD4}" srcOrd="0" destOrd="0" presId="urn:microsoft.com/office/officeart/2005/8/layout/hList1"/>
    <dgm:cxn modelId="{BE26E82A-B5DF-4D3F-BCDF-ED1B93FC9357}" srcId="{68D02E21-0F7A-40CF-927B-C81EEF65FAB1}" destId="{31ADE1AC-1A60-4665-98FA-AF493E25C3AF}" srcOrd="1" destOrd="0" parTransId="{B0DFE65B-528C-4197-8394-4D0B911B9ACF}" sibTransId="{F3DCA45D-558D-483C-8B1C-82DA15AE1009}"/>
    <dgm:cxn modelId="{B97E7A6B-A9F4-46E7-8063-1C3952AD6B6D}" srcId="{522F04E5-0A54-407D-9520-84779C82677E}" destId="{350FB2D6-5256-4D46-B792-8904CD9F8543}" srcOrd="0" destOrd="0" parTransId="{2529D0CB-15FB-4B10-9FD2-BDE6D2701B36}" sibTransId="{F872CF9B-58DF-4BB2-8AE9-6FFDC071390C}"/>
    <dgm:cxn modelId="{C0BA9A70-5FCB-420A-9A65-A3786E206840}" type="presOf" srcId="{BBDE9BA8-C076-45CA-BDBF-985EDCC20658}" destId="{E9DFEE38-3C4D-4AED-BBB3-EEE240539EAA}" srcOrd="0" destOrd="1" presId="urn:microsoft.com/office/officeart/2005/8/layout/hList1"/>
    <dgm:cxn modelId="{8F120D54-90DF-492F-A3EA-AED1E0F3A9D3}" srcId="{D11381E2-67BB-4B08-A2F1-288AA2CE2215}" destId="{807D4D86-D4C6-494D-97EA-497FCC338A75}" srcOrd="0" destOrd="0" parTransId="{FAB24B19-3424-436A-88B8-6F9E537347EF}" sibTransId="{251900D6-5C74-4C9A-AFF6-5F61D9FA4C10}"/>
    <dgm:cxn modelId="{D9A51177-6967-41C0-8CBF-F84AD88F1C52}" type="presOf" srcId="{31ADE1AC-1A60-4665-98FA-AF493E25C3AF}" destId="{2546BFE7-FE10-42FB-8239-BE4264327805}" srcOrd="0" destOrd="1" presId="urn:microsoft.com/office/officeart/2005/8/layout/hList1"/>
    <dgm:cxn modelId="{C45C8557-9B23-460B-80E4-86EF288D813E}" srcId="{350FB2D6-5256-4D46-B792-8904CD9F8543}" destId="{BBDE9BA8-C076-45CA-BDBF-985EDCC20658}" srcOrd="1" destOrd="0" parTransId="{AD0F2E9D-483F-41AF-BE0D-103177F8DE51}" sibTransId="{9801B716-FBF8-4C28-BFDE-905A998F36AD}"/>
    <dgm:cxn modelId="{D7FB9679-0B72-4132-B627-035A2E0F349A}" srcId="{350FB2D6-5256-4D46-B792-8904CD9F8543}" destId="{E6DB142E-ED66-4C1D-A5BB-17026D5FD8A6}" srcOrd="2" destOrd="0" parTransId="{B673AA46-5198-4799-9597-9AAC81ADB18C}" sibTransId="{CB1D4CB7-CA89-4AAF-BFE6-1FFE313E73DB}"/>
    <dgm:cxn modelId="{E2A6955A-7379-4472-B85F-F33FB593BBF7}" type="presOf" srcId="{E6DB142E-ED66-4C1D-A5BB-17026D5FD8A6}" destId="{E9DFEE38-3C4D-4AED-BBB3-EEE240539EAA}" srcOrd="0" destOrd="2" presId="urn:microsoft.com/office/officeart/2005/8/layout/hList1"/>
    <dgm:cxn modelId="{1FE0A381-13CA-4464-B2FB-980A9F02BF3B}" srcId="{D11381E2-67BB-4B08-A2F1-288AA2CE2215}" destId="{7F6EA5B6-E486-44B2-BEE6-3929BB884B8C}" srcOrd="1" destOrd="0" parTransId="{1B7BC553-F4DB-4D0C-B869-F975CF21460E}" sibTransId="{E41DFD78-28F3-49D3-9E2A-BD75B4C3B1EF}"/>
    <dgm:cxn modelId="{D8C52882-9341-4E15-B754-6711303ACEC1}" srcId="{522F04E5-0A54-407D-9520-84779C82677E}" destId="{68D02E21-0F7A-40CF-927B-C81EEF65FAB1}" srcOrd="3" destOrd="0" parTransId="{169CED87-DFF5-4019-95ED-1FF0CD51DD87}" sibTransId="{5499E1DA-28A2-4EB8-8DCA-3425CA758F85}"/>
    <dgm:cxn modelId="{CD2F4882-65AC-4DDF-AD7E-18E009E41810}" type="presOf" srcId="{68D02E21-0F7A-40CF-927B-C81EEF65FAB1}" destId="{0C775F3B-64EC-45D4-86C1-EF07E116ABBC}" srcOrd="0" destOrd="0" presId="urn:microsoft.com/office/officeart/2005/8/layout/hList1"/>
    <dgm:cxn modelId="{5493BDA4-45B7-408D-AF16-DE158A244190}" srcId="{94FCA0AB-0E1E-4CB8-9AB9-02AD2D78B33B}" destId="{C6213A8C-F8AF-4DDC-8C17-44FF559601F5}" srcOrd="1" destOrd="0" parTransId="{D5054400-14FD-435E-8D43-10FA75AFF9DB}" sibTransId="{F6BD306A-7281-4848-993E-EBE825B985AF}"/>
    <dgm:cxn modelId="{42BA18A6-1C80-4213-9539-DDDAF25F5CC3}" type="presOf" srcId="{94FCA0AB-0E1E-4CB8-9AB9-02AD2D78B33B}" destId="{D0A87682-ED03-4F98-B992-41401FA91961}" srcOrd="0" destOrd="0" presId="urn:microsoft.com/office/officeart/2005/8/layout/hList1"/>
    <dgm:cxn modelId="{DE23D6B2-1D38-4A05-9953-4E3E84BB416D}" srcId="{94FCA0AB-0E1E-4CB8-9AB9-02AD2D78B33B}" destId="{3C7A6B06-EA52-4EE6-9AD7-C758B36A895C}" srcOrd="0" destOrd="0" parTransId="{52843447-DEB7-4E68-BB2B-E113FC0CEAB4}" sibTransId="{EDDBAC80-DD92-48CC-BC5F-8AB71C482026}"/>
    <dgm:cxn modelId="{5B3CF1BE-F020-4B46-9475-E694179B8B43}" srcId="{350FB2D6-5256-4D46-B792-8904CD9F8543}" destId="{1E81A642-D3BD-4B03-BB38-C84C5E565697}" srcOrd="0" destOrd="0" parTransId="{22EC6474-3FFE-47A1-8243-30A1D1EDFD28}" sibTransId="{045CAC52-6CAB-4D0E-8365-18E779F4CB01}"/>
    <dgm:cxn modelId="{2BE809C5-6A4C-4947-8C52-B3ACD558C181}" type="presOf" srcId="{FE47FF0A-07CE-4014-86B5-3A03BA12E313}" destId="{2546BFE7-FE10-42FB-8239-BE4264327805}" srcOrd="0" destOrd="0" presId="urn:microsoft.com/office/officeart/2005/8/layout/hList1"/>
    <dgm:cxn modelId="{6FA913C7-8512-4A8A-ADCE-A4E5C461CA65}" type="presOf" srcId="{7F6EA5B6-E486-44B2-BEE6-3929BB884B8C}" destId="{D0A2AB79-99DC-48EA-994D-89820C0BEAD4}" srcOrd="0" destOrd="1" presId="urn:microsoft.com/office/officeart/2005/8/layout/hList1"/>
    <dgm:cxn modelId="{02BDF4CA-FD14-45AC-A763-6E1977B5E89B}" type="presOf" srcId="{1E81A642-D3BD-4B03-BB38-C84C5E565697}" destId="{E9DFEE38-3C4D-4AED-BBB3-EEE240539EAA}" srcOrd="0" destOrd="0" presId="urn:microsoft.com/office/officeart/2005/8/layout/hList1"/>
    <dgm:cxn modelId="{EF8E24D0-CF0F-438D-A3B1-ED1911B94CC7}" type="presOf" srcId="{3C7A6B06-EA52-4EE6-9AD7-C758B36A895C}" destId="{897ACDA3-978D-434D-91AE-6B356E89C732}" srcOrd="0" destOrd="0" presId="urn:microsoft.com/office/officeart/2005/8/layout/hList1"/>
    <dgm:cxn modelId="{AAAEACD4-3534-4A2C-8CB9-88F058A8432C}" srcId="{68D02E21-0F7A-40CF-927B-C81EEF65FAB1}" destId="{FE47FF0A-07CE-4014-86B5-3A03BA12E313}" srcOrd="0" destOrd="0" parTransId="{C0D0E27A-474D-4765-B42F-B5E6434FB4E1}" sibTransId="{AAB9378A-00D4-43D3-8806-A8686D468F07}"/>
    <dgm:cxn modelId="{A8A0CAE5-93B5-4239-85A1-38FDD6628581}" type="presOf" srcId="{C6213A8C-F8AF-4DDC-8C17-44FF559601F5}" destId="{897ACDA3-978D-434D-91AE-6B356E89C732}" srcOrd="0" destOrd="1" presId="urn:microsoft.com/office/officeart/2005/8/layout/hList1"/>
    <dgm:cxn modelId="{F8820AE6-7BB8-4396-8A84-6E6C890AFFFA}" type="presOf" srcId="{D11381E2-67BB-4B08-A2F1-288AA2CE2215}" destId="{5BC66393-0F5B-464F-9331-8045CA878348}" srcOrd="0" destOrd="0" presId="urn:microsoft.com/office/officeart/2005/8/layout/hList1"/>
    <dgm:cxn modelId="{10909FB7-D603-4C87-8FD8-B020F8783007}" type="presParOf" srcId="{712D7E2F-3263-41AC-9E6A-6015180B7292}" destId="{DAB667DA-2BCF-4951-BB7A-544BBA27C875}" srcOrd="0" destOrd="0" presId="urn:microsoft.com/office/officeart/2005/8/layout/hList1"/>
    <dgm:cxn modelId="{9E1BD802-A0C1-4F9C-8AFB-389985735B81}" type="presParOf" srcId="{DAB667DA-2BCF-4951-BB7A-544BBA27C875}" destId="{996816A4-3F3A-4642-A41E-7EE8F82AE2A2}" srcOrd="0" destOrd="0" presId="urn:microsoft.com/office/officeart/2005/8/layout/hList1"/>
    <dgm:cxn modelId="{0AAC8FCB-B891-40F2-AD13-43D54B563D3F}" type="presParOf" srcId="{DAB667DA-2BCF-4951-BB7A-544BBA27C875}" destId="{E9DFEE38-3C4D-4AED-BBB3-EEE240539EAA}" srcOrd="1" destOrd="0" presId="urn:microsoft.com/office/officeart/2005/8/layout/hList1"/>
    <dgm:cxn modelId="{B3A5BF77-7A5B-47F3-AA2C-C4D06D4CD8EE}" type="presParOf" srcId="{712D7E2F-3263-41AC-9E6A-6015180B7292}" destId="{75B9C5EE-C39C-4EB1-BF8C-ADA35D02D242}" srcOrd="1" destOrd="0" presId="urn:microsoft.com/office/officeart/2005/8/layout/hList1"/>
    <dgm:cxn modelId="{BF4104B5-83C4-4D84-BFE3-8C606E6DB661}" type="presParOf" srcId="{712D7E2F-3263-41AC-9E6A-6015180B7292}" destId="{6C1483F7-7EBA-442C-B579-FFF0ADD58E49}" srcOrd="2" destOrd="0" presId="urn:microsoft.com/office/officeart/2005/8/layout/hList1"/>
    <dgm:cxn modelId="{B7BECE95-AD54-449E-8881-FE12C82BA890}" type="presParOf" srcId="{6C1483F7-7EBA-442C-B579-FFF0ADD58E49}" destId="{D0A87682-ED03-4F98-B992-41401FA91961}" srcOrd="0" destOrd="0" presId="urn:microsoft.com/office/officeart/2005/8/layout/hList1"/>
    <dgm:cxn modelId="{5ED0F502-933F-4F4F-A822-C8235F31DDBD}" type="presParOf" srcId="{6C1483F7-7EBA-442C-B579-FFF0ADD58E49}" destId="{897ACDA3-978D-434D-91AE-6B356E89C732}" srcOrd="1" destOrd="0" presId="urn:microsoft.com/office/officeart/2005/8/layout/hList1"/>
    <dgm:cxn modelId="{D8DBF28D-D5EF-43BB-82C6-92E0B177D8E9}" type="presParOf" srcId="{712D7E2F-3263-41AC-9E6A-6015180B7292}" destId="{DA971986-0D0C-4376-AD81-B355A6C21C1C}" srcOrd="3" destOrd="0" presId="urn:microsoft.com/office/officeart/2005/8/layout/hList1"/>
    <dgm:cxn modelId="{ECC4FE47-89E7-4631-B0AD-A048745375F9}" type="presParOf" srcId="{712D7E2F-3263-41AC-9E6A-6015180B7292}" destId="{451FA703-8BDD-4D39-9478-DCB1297E6523}" srcOrd="4" destOrd="0" presId="urn:microsoft.com/office/officeart/2005/8/layout/hList1"/>
    <dgm:cxn modelId="{FB3F9778-DB9D-403E-8A03-E3C547997A4B}" type="presParOf" srcId="{451FA703-8BDD-4D39-9478-DCB1297E6523}" destId="{5BC66393-0F5B-464F-9331-8045CA878348}" srcOrd="0" destOrd="0" presId="urn:microsoft.com/office/officeart/2005/8/layout/hList1"/>
    <dgm:cxn modelId="{6709F228-63AE-44F9-B4A2-D27852DEBAB4}" type="presParOf" srcId="{451FA703-8BDD-4D39-9478-DCB1297E6523}" destId="{D0A2AB79-99DC-48EA-994D-89820C0BEAD4}" srcOrd="1" destOrd="0" presId="urn:microsoft.com/office/officeart/2005/8/layout/hList1"/>
    <dgm:cxn modelId="{88B29E9D-1B38-443D-81D7-A1D25CD44D27}" type="presParOf" srcId="{712D7E2F-3263-41AC-9E6A-6015180B7292}" destId="{1358CCFB-6228-4F67-8F25-048781DDC91D}" srcOrd="5" destOrd="0" presId="urn:microsoft.com/office/officeart/2005/8/layout/hList1"/>
    <dgm:cxn modelId="{AC1EBA40-C9E7-4C42-BF2E-EDEB5B17E9B3}" type="presParOf" srcId="{712D7E2F-3263-41AC-9E6A-6015180B7292}" destId="{8ABD18CE-6610-44A4-8B27-5636D27900E4}" srcOrd="6" destOrd="0" presId="urn:microsoft.com/office/officeart/2005/8/layout/hList1"/>
    <dgm:cxn modelId="{887A3727-5F14-4C67-B900-2322D60DC819}" type="presParOf" srcId="{8ABD18CE-6610-44A4-8B27-5636D27900E4}" destId="{0C775F3B-64EC-45D4-86C1-EF07E116ABBC}" srcOrd="0" destOrd="0" presId="urn:microsoft.com/office/officeart/2005/8/layout/hList1"/>
    <dgm:cxn modelId="{70377E30-D9BB-4B65-B162-5CD494D1C6EE}" type="presParOf" srcId="{8ABD18CE-6610-44A4-8B27-5636D27900E4}" destId="{2546BFE7-FE10-42FB-8239-BE426432780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816A4-3F3A-4642-A41E-7EE8F82AE2A2}">
      <dsp:nvSpPr>
        <dsp:cNvPr id="0" name=""/>
        <dsp:cNvSpPr/>
      </dsp:nvSpPr>
      <dsp:spPr>
        <a:xfrm>
          <a:off x="4146" y="613157"/>
          <a:ext cx="2493511" cy="806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Für welche Zwecke sind starre und für welche flexible Parser hilfreich?</a:t>
          </a:r>
        </a:p>
      </dsp:txBody>
      <dsp:txXfrm>
        <a:off x="4146" y="613157"/>
        <a:ext cx="2493511" cy="806977"/>
      </dsp:txXfrm>
    </dsp:sp>
    <dsp:sp modelId="{E9DFEE38-3C4D-4AED-BBB3-EEE240539EAA}">
      <dsp:nvSpPr>
        <dsp:cNvPr id="0" name=""/>
        <dsp:cNvSpPr/>
      </dsp:nvSpPr>
      <dsp:spPr>
        <a:xfrm>
          <a:off x="4146" y="1420135"/>
          <a:ext cx="2493511" cy="1601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Klare Aufgabenstellung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Längere Konversationen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Smalltalk</a:t>
          </a:r>
        </a:p>
      </dsp:txBody>
      <dsp:txXfrm>
        <a:off x="4146" y="1420135"/>
        <a:ext cx="2493511" cy="1601192"/>
      </dsp:txXfrm>
    </dsp:sp>
    <dsp:sp modelId="{D0A87682-ED03-4F98-B992-41401FA91961}">
      <dsp:nvSpPr>
        <dsp:cNvPr id="0" name=""/>
        <dsp:cNvSpPr/>
      </dsp:nvSpPr>
      <dsp:spPr>
        <a:xfrm>
          <a:off x="2846750" y="613157"/>
          <a:ext cx="2493511" cy="806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Wie kompliziert sind die jeweiligen Vorgehen umzusetzen?</a:t>
          </a:r>
        </a:p>
      </dsp:txBody>
      <dsp:txXfrm>
        <a:off x="2846750" y="613157"/>
        <a:ext cx="2493511" cy="806977"/>
      </dsp:txXfrm>
    </dsp:sp>
    <dsp:sp modelId="{897ACDA3-978D-434D-91AE-6B356E89C732}">
      <dsp:nvSpPr>
        <dsp:cNvPr id="0" name=""/>
        <dsp:cNvSpPr/>
      </dsp:nvSpPr>
      <dsp:spPr>
        <a:xfrm>
          <a:off x="2846750" y="1420135"/>
          <a:ext cx="2493511" cy="1601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Wie genau muss die Konversation vorbestimmt werden?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Wie schwer ist es eine weitere Sprache hinzuzufügen?</a:t>
          </a:r>
        </a:p>
      </dsp:txBody>
      <dsp:txXfrm>
        <a:off x="2846750" y="1420135"/>
        <a:ext cx="2493511" cy="1601192"/>
      </dsp:txXfrm>
    </dsp:sp>
    <dsp:sp modelId="{5BC66393-0F5B-464F-9331-8045CA878348}">
      <dsp:nvSpPr>
        <dsp:cNvPr id="0" name=""/>
        <dsp:cNvSpPr/>
      </dsp:nvSpPr>
      <dsp:spPr>
        <a:xfrm>
          <a:off x="5689353" y="613157"/>
          <a:ext cx="2493511" cy="806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Wie gut sind beide Ansätze zu warten?</a:t>
          </a:r>
        </a:p>
      </dsp:txBody>
      <dsp:txXfrm>
        <a:off x="5689353" y="613157"/>
        <a:ext cx="2493511" cy="806977"/>
      </dsp:txXfrm>
    </dsp:sp>
    <dsp:sp modelId="{D0A2AB79-99DC-48EA-994D-89820C0BEAD4}">
      <dsp:nvSpPr>
        <dsp:cNvPr id="0" name=""/>
        <dsp:cNvSpPr/>
      </dsp:nvSpPr>
      <dsp:spPr>
        <a:xfrm>
          <a:off x="5689353" y="1420135"/>
          <a:ext cx="2493511" cy="1601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Wie können Trainingsdaten / Dialoge erweitert werden?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Wie prüfe ich die Güte meines </a:t>
          </a:r>
          <a:r>
            <a:rPr lang="de-DE" sz="1700" kern="1200" dirty="0" err="1"/>
            <a:t>Chatbots</a:t>
          </a:r>
          <a:r>
            <a:rPr lang="de-DE" sz="1700" kern="1200" dirty="0"/>
            <a:t>?</a:t>
          </a:r>
        </a:p>
      </dsp:txBody>
      <dsp:txXfrm>
        <a:off x="5689353" y="1420135"/>
        <a:ext cx="2493511" cy="1601192"/>
      </dsp:txXfrm>
    </dsp:sp>
    <dsp:sp modelId="{0C775F3B-64EC-45D4-86C1-EF07E116ABBC}">
      <dsp:nvSpPr>
        <dsp:cNvPr id="0" name=""/>
        <dsp:cNvSpPr/>
      </dsp:nvSpPr>
      <dsp:spPr>
        <a:xfrm>
          <a:off x="8531956" y="613157"/>
          <a:ext cx="2493511" cy="806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Wie ist deren Performance?</a:t>
          </a:r>
        </a:p>
      </dsp:txBody>
      <dsp:txXfrm>
        <a:off x="8531956" y="613157"/>
        <a:ext cx="2493511" cy="806977"/>
      </dsp:txXfrm>
    </dsp:sp>
    <dsp:sp modelId="{2546BFE7-FE10-42FB-8239-BE4264327805}">
      <dsp:nvSpPr>
        <dsp:cNvPr id="0" name=""/>
        <dsp:cNvSpPr/>
      </dsp:nvSpPr>
      <dsp:spPr>
        <a:xfrm>
          <a:off x="8531956" y="1420135"/>
          <a:ext cx="2493511" cy="16011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Wie lange dauert es eine Antwort zu generieren?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Wie lange dauert es den Dialog vorzubereiten?</a:t>
          </a:r>
        </a:p>
      </dsp:txBody>
      <dsp:txXfrm>
        <a:off x="8531956" y="1420135"/>
        <a:ext cx="2493511" cy="1601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02.11.2020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edium.com/huggingface/how-to-build-a-state-of-the-art-conversational-ai-with-transfer-learning-2d818ac2631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Chatbots in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2020, v1.0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7003D-A81A-4EA8-A096-91F39C8D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Bekannte Offline </a:t>
            </a:r>
            <a:r>
              <a:rPr lang="de-DE" dirty="0" err="1"/>
              <a:t>Chatbot</a:t>
            </a:r>
            <a:r>
              <a:rPr lang="de-DE" dirty="0"/>
              <a:t>-Bibliotheken für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E85F35-8637-4614-981B-D01B53DE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973440"/>
            <a:ext cx="9566418" cy="1202628"/>
          </a:xfrm>
        </p:spPr>
        <p:txBody>
          <a:bodyPr>
            <a:normAutofit/>
          </a:bodyPr>
          <a:lstStyle/>
          <a:p>
            <a:r>
              <a:rPr lang="de-DE" dirty="0"/>
              <a:t>Warum nicht NLTK oder </a:t>
            </a:r>
            <a:r>
              <a:rPr lang="de-DE" dirty="0" err="1"/>
              <a:t>SpaCy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Helfen bei NLP (Natural Language Processing) .z.B. </a:t>
            </a:r>
            <a:r>
              <a:rPr lang="de-DE" dirty="0" err="1"/>
              <a:t>Tokenization</a:t>
            </a:r>
            <a:r>
              <a:rPr lang="de-DE" dirty="0"/>
              <a:t>, Part-</a:t>
            </a:r>
            <a:r>
              <a:rPr lang="de-DE" dirty="0" err="1"/>
              <a:t>Of</a:t>
            </a:r>
            <a:r>
              <a:rPr lang="de-DE" dirty="0"/>
              <a:t>-Speech </a:t>
            </a:r>
            <a:r>
              <a:rPr lang="de-DE" dirty="0" err="1"/>
              <a:t>Tagging</a:t>
            </a:r>
            <a:r>
              <a:rPr lang="de-DE" dirty="0"/>
              <a:t> … aber lassen uns die eigentliche Arbeit selber machen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09DCD-8628-4ABE-B982-9B6EFDD5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02.11.2020</a:t>
            </a:fld>
            <a:endParaRPr lang="en-US" dirty="0"/>
          </a:p>
        </p:txBody>
      </p:sp>
      <p:graphicFrame>
        <p:nvGraphicFramePr>
          <p:cNvPr id="22" name="Tabelle 21"/>
          <p:cNvGraphicFramePr>
            <a:graphicFrameLocks noGrp="1"/>
          </p:cNvGraphicFramePr>
          <p:nvPr/>
        </p:nvGraphicFramePr>
        <p:xfrm>
          <a:off x="794214" y="2291997"/>
          <a:ext cx="94091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Machine</a:t>
                      </a:r>
                      <a:r>
                        <a:rPr lang="de-DE" dirty="0"/>
                        <a:t>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Intent</a:t>
                      </a:r>
                      <a:r>
                        <a:rPr lang="de-DE" dirty="0"/>
                        <a:t>-Behandlung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Sprachen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rasa</a:t>
                      </a:r>
                      <a:r>
                        <a:rPr lang="de-DE" baseline="0" dirty="0"/>
                        <a:t> NLU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ChatterBot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ChatbotAI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Englisch, 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Snips</a:t>
                      </a:r>
                      <a:r>
                        <a:rPr lang="de-DE" dirty="0"/>
                        <a:t>-NLU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DeepPavlov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71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7003D-A81A-4EA8-A096-91F39C8D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Bekannte Offline </a:t>
            </a:r>
            <a:r>
              <a:rPr lang="de-DE" dirty="0" err="1"/>
              <a:t>Chatbot</a:t>
            </a:r>
            <a:r>
              <a:rPr lang="de-DE" dirty="0"/>
              <a:t>-Bibliotheken für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E85F35-8637-4614-981B-D01B53DE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973440"/>
            <a:ext cx="9566418" cy="1202628"/>
          </a:xfrm>
        </p:spPr>
        <p:txBody>
          <a:bodyPr>
            <a:normAutofit/>
          </a:bodyPr>
          <a:lstStyle/>
          <a:p>
            <a:r>
              <a:rPr lang="de-DE" dirty="0"/>
              <a:t>Warum nicht NLTK oder </a:t>
            </a:r>
            <a:r>
              <a:rPr lang="de-DE" dirty="0" err="1"/>
              <a:t>SpaCy</a:t>
            </a:r>
            <a:r>
              <a:rPr lang="de-DE" dirty="0"/>
              <a:t>?</a:t>
            </a:r>
          </a:p>
          <a:p>
            <a:pPr lvl="1"/>
            <a:r>
              <a:rPr lang="de-DE" dirty="0"/>
              <a:t>Helfen bei NLP (Natural Language Processing) .z.B. </a:t>
            </a:r>
            <a:r>
              <a:rPr lang="de-DE" dirty="0" err="1"/>
              <a:t>Tokenization</a:t>
            </a:r>
            <a:r>
              <a:rPr lang="de-DE" dirty="0"/>
              <a:t>, Part-</a:t>
            </a:r>
            <a:r>
              <a:rPr lang="de-DE" dirty="0" err="1"/>
              <a:t>Of</a:t>
            </a:r>
            <a:r>
              <a:rPr lang="de-DE" dirty="0"/>
              <a:t>-Speech </a:t>
            </a:r>
            <a:r>
              <a:rPr lang="de-DE" dirty="0" err="1"/>
              <a:t>Tagging</a:t>
            </a:r>
            <a:r>
              <a:rPr lang="de-DE" dirty="0"/>
              <a:t> … aber lassen uns die eigentliche Arbeit selber machen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09DCD-8628-4ABE-B982-9B6EFDD5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02.11.2020</a:t>
            </a:fld>
            <a:endParaRPr lang="en-US" dirty="0"/>
          </a:p>
        </p:txBody>
      </p:sp>
      <p:graphicFrame>
        <p:nvGraphicFramePr>
          <p:cNvPr id="22" name="Tabelle 21"/>
          <p:cNvGraphicFramePr>
            <a:graphicFrameLocks noGrp="1"/>
          </p:cNvGraphicFramePr>
          <p:nvPr/>
        </p:nvGraphicFramePr>
        <p:xfrm>
          <a:off x="794214" y="2291997"/>
          <a:ext cx="94091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Machine</a:t>
                      </a:r>
                      <a:r>
                        <a:rPr lang="de-DE" dirty="0"/>
                        <a:t>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Intent</a:t>
                      </a:r>
                      <a:r>
                        <a:rPr lang="de-DE" dirty="0"/>
                        <a:t>-Behandlung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Sprachen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rasa</a:t>
                      </a:r>
                      <a:r>
                        <a:rPr lang="de-DE" baseline="0" dirty="0"/>
                        <a:t> NLU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ChatterBot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ChatbotAI</a:t>
                      </a:r>
                      <a:endParaRPr lang="de-DE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Englisch, 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Snips</a:t>
                      </a:r>
                      <a:r>
                        <a:rPr lang="de-DE" dirty="0"/>
                        <a:t>-NLU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DeepPavlov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Mehrere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71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Ansatz zur Umsetzung einer</a:t>
            </a:r>
            <a:br>
              <a:rPr lang="de-DE" dirty="0"/>
            </a:br>
            <a:r>
              <a:rPr lang="de-DE" dirty="0" err="1"/>
              <a:t>Conversational</a:t>
            </a:r>
            <a:r>
              <a:rPr lang="de-DE" dirty="0"/>
              <a:t> AI – Erst Strikt, dann flexibel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3" y="2106693"/>
            <a:ext cx="5217442" cy="1484001"/>
          </a:xfrm>
        </p:spPr>
        <p:txBody>
          <a:bodyPr/>
          <a:lstStyle/>
          <a:p>
            <a:r>
              <a:rPr lang="de-DE" b="1" dirty="0"/>
              <a:t>Primärer Prozess </a:t>
            </a:r>
            <a:r>
              <a:rPr lang="de-DE" dirty="0"/>
              <a:t>(</a:t>
            </a:r>
            <a:r>
              <a:rPr lang="de-DE" dirty="0" err="1"/>
              <a:t>ChatbotAI</a:t>
            </a:r>
            <a:r>
              <a:rPr lang="de-DE" dirty="0"/>
              <a:t>), um:</a:t>
            </a:r>
          </a:p>
          <a:p>
            <a:pPr lvl="1"/>
            <a:r>
              <a:rPr lang="de-DE" dirty="0"/>
              <a:t>fest vorgegebene Eingaben zu erkennen</a:t>
            </a:r>
          </a:p>
          <a:p>
            <a:pPr lvl="1"/>
            <a:r>
              <a:rPr lang="de-DE" dirty="0"/>
              <a:t>Intentionen zu verstehen und Aktionen aufzurufen</a:t>
            </a:r>
          </a:p>
          <a:p>
            <a:pPr lvl="1">
              <a:buNone/>
            </a:pP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6115913" y="1639229"/>
            <a:ext cx="5815891" cy="1834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6000" marR="0" lvl="0" indent="-3060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17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Sekundärer Prozess </a:t>
            </a:r>
            <a:r>
              <a:rPr kumimoji="0" lang="de-DE" sz="1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de-DE" sz="17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Snips</a:t>
            </a:r>
            <a:r>
              <a:rPr kumimoji="0" lang="de-DE" sz="1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NLU), um:</a:t>
            </a: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Unbekannte</a:t>
            </a:r>
            <a:r>
              <a:rPr kumimoji="0" lang="de-DE" sz="14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1400" b="0" i="0" u="none" strike="noStrike" kern="1200" cap="none" spc="0" normalizeH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Sätz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über ein vortrainiertes Modell zu erkennen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0000" marR="0" lvl="1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Flexibel Intentionen zu verstehen, Schlüsselwörter</a:t>
            </a:r>
            <a:b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 extrahieren und Aktionen aufzurufen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41" y="3450025"/>
            <a:ext cx="4186819" cy="324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459" y="3450975"/>
            <a:ext cx="60007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73BF881F-E07F-4AD8-92DB-A819161E64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64690" y="3008495"/>
            <a:ext cx="907596" cy="3221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B91A403B-1C73-44DA-9B98-1351F1023FBB}"/>
              </a:ext>
            </a:extLst>
          </p:cNvPr>
          <p:cNvSpPr txBox="1"/>
          <p:nvPr/>
        </p:nvSpPr>
        <p:spPr>
          <a:xfrm>
            <a:off x="3252759" y="5118201"/>
            <a:ext cx="295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Wurde der Befehl nicht erkannt…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2F549-221A-423E-ABC2-8CEBFB12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Zweigleisig Mit einem Primären und einem Nachgelagerten Prozess, Um uns Menschen zu verstehen?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604E34-F1DD-44EB-A124-8E9218FFD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3"/>
            <a:ext cx="6509832" cy="4177923"/>
          </a:xfrm>
        </p:spPr>
        <p:txBody>
          <a:bodyPr>
            <a:normAutofit/>
          </a:bodyPr>
          <a:lstStyle/>
          <a:p>
            <a:r>
              <a:rPr lang="de-DE" dirty="0"/>
              <a:t>Ein Sprachassistent verarbeitet in der Regel sehr genaue Befehle</a:t>
            </a:r>
          </a:p>
          <a:p>
            <a:pPr lvl="1"/>
            <a:r>
              <a:rPr lang="de-DE" dirty="0"/>
              <a:t>Geringe Vielfalt der Sätze</a:t>
            </a:r>
          </a:p>
          <a:p>
            <a:pPr lvl="1"/>
            <a:r>
              <a:rPr lang="de-DE" dirty="0"/>
              <a:t>Einfache Identifikation der Variablen in einem Satz</a:t>
            </a:r>
          </a:p>
          <a:p>
            <a:r>
              <a:rPr lang="de-DE" dirty="0"/>
              <a:t>Wir entwickeln keinen Chatbot, bei dem der Satz den gesamten Input ausmacht</a:t>
            </a:r>
          </a:p>
          <a:p>
            <a:pPr lvl="1"/>
            <a:r>
              <a:rPr lang="de-DE" dirty="0">
                <a:hlinkClick r:id="rId2"/>
              </a:rPr>
              <a:t>https://medium.com/huggingface/how-to-build-a-state-of-the-art-conversational-ai-with-transfer-learning-2d818ac26313</a:t>
            </a:r>
            <a:r>
              <a:rPr lang="de-DE" dirty="0"/>
              <a:t> von Thomas Wolf</a:t>
            </a:r>
          </a:p>
          <a:p>
            <a:r>
              <a:rPr lang="de-DE" dirty="0"/>
              <a:t>Doch durch maschinelles Lernen haben wir die Möglichkeit auf Unvorhergesehenes zu reagieren</a:t>
            </a:r>
          </a:p>
          <a:p>
            <a:pPr lvl="1"/>
            <a:r>
              <a:rPr lang="de-DE" b="1" dirty="0"/>
              <a:t>Nachteil</a:t>
            </a:r>
            <a:r>
              <a:rPr lang="de-DE" dirty="0"/>
              <a:t>: Das genaue Parsen von Parametern erfährt eine „Unschärfe“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A9CDF0-DB3B-4A17-ABBA-4C30DFEB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02.11.2020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DC51F91-95B9-49AB-9EF0-355E5FA1F0AF}"/>
              </a:ext>
            </a:extLst>
          </p:cNvPr>
          <p:cNvSpPr/>
          <p:nvPr/>
        </p:nvSpPr>
        <p:spPr>
          <a:xfrm>
            <a:off x="7486281" y="2967375"/>
            <a:ext cx="4176744" cy="3188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Denkt an eure letzte Klausur/Prüfung: </a:t>
            </a:r>
            <a:r>
              <a:rPr lang="de-DE" dirty="0"/>
              <a:t>Wenn ihr die Frage kennt, spult ihr die Antwort einfach ab. Wenn die Frage euch neu ist, müsst ihr sie erst interpretieren und beantwortet sie ggf. nicht 100% richtig.</a:t>
            </a:r>
          </a:p>
        </p:txBody>
      </p:sp>
      <p:pic>
        <p:nvPicPr>
          <p:cNvPr id="1026" name="Picture 2" descr="Light bulb icon">
            <a:extLst>
              <a:ext uri="{FF2B5EF4-FFF2-40B4-BE49-F238E27FC236}">
                <a16:creationId xmlns:a16="http://schemas.microsoft.com/office/drawing/2014/main" id="{93B2608E-D209-4033-B624-8AC31962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7132" y="1890876"/>
            <a:ext cx="1663618" cy="166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16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wollen wir mit dem Experiment herausfinden?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02.11.2020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446</Words>
  <Application>Microsoft Office PowerPoint</Application>
  <PresentationFormat>Breitbild</PresentationFormat>
  <Paragraphs>101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Wingdings 2</vt:lpstr>
      <vt:lpstr>DividendVTI</vt:lpstr>
      <vt:lpstr>Chatbots in Python</vt:lpstr>
      <vt:lpstr>Bekannte Offline Chatbot-Bibliotheken für Python</vt:lpstr>
      <vt:lpstr>Bekannte Offline Chatbot-Bibliotheken für Python</vt:lpstr>
      <vt:lpstr>Unser Ansatz zur Umsetzung einer Conversational AI – Erst Strikt, dann flexibel </vt:lpstr>
      <vt:lpstr>Warum Zweigleisig Mit einem Primären und einem Nachgelagerten Prozess, Um uns Menschen zu verstehen?</vt:lpstr>
      <vt:lpstr>Was wollen wir mit dem Experiment herausfinden?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95</cp:revision>
  <dcterms:created xsi:type="dcterms:W3CDTF">2020-10-17T19:34:28Z</dcterms:created>
  <dcterms:modified xsi:type="dcterms:W3CDTF">2020-11-02T20:34:19Z</dcterms:modified>
</cp:coreProperties>
</file>