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4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02.11.2020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Intent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</a:t>
            </a:r>
            <a:r>
              <a:rPr lang="de-DE" dirty="0" err="1"/>
              <a:t>Intents</a:t>
            </a:r>
            <a:r>
              <a:rPr lang="de-DE" dirty="0"/>
              <a:t> verwalten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5EAD85-776E-49D4-9165-2459281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123484" cy="3634486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</a:t>
            </a:r>
            <a:r>
              <a:rPr lang="de-DE" dirty="0" err="1"/>
              <a:t>Intents</a:t>
            </a:r>
            <a:r>
              <a:rPr lang="de-DE" dirty="0"/>
              <a:t> sollen hinzugefügt und (de-)aktiviert werden können</a:t>
            </a:r>
          </a:p>
          <a:p>
            <a:pPr lvl="1"/>
            <a:r>
              <a:rPr lang="de-DE" dirty="0"/>
              <a:t>Manche </a:t>
            </a:r>
            <a:r>
              <a:rPr lang="de-DE" dirty="0" err="1"/>
              <a:t>Intents</a:t>
            </a:r>
            <a:r>
              <a:rPr lang="de-DE" dirty="0"/>
              <a:t> sollen für bestimmte Benutzer verfügbar sein, für andere nicht</a:t>
            </a:r>
          </a:p>
          <a:p>
            <a:r>
              <a:rPr lang="de-DE" b="1" dirty="0"/>
              <a:t>Vorgehen</a:t>
            </a:r>
            <a:r>
              <a:rPr lang="de-DE" dirty="0"/>
              <a:t>: Dynamisches Einlesen von beliebigen </a:t>
            </a:r>
            <a:r>
              <a:rPr lang="de-DE" dirty="0" err="1"/>
              <a:t>Intents</a:t>
            </a:r>
            <a:r>
              <a:rPr lang="de-DE" dirty="0"/>
              <a:t> aus einer vorgegebenen Ordnerstruktur</a:t>
            </a:r>
          </a:p>
          <a:p>
            <a:pPr lvl="1"/>
            <a:r>
              <a:rPr lang="de-DE" dirty="0"/>
              <a:t>Benachrichtigung bei Hinzufügen eines neuen </a:t>
            </a:r>
            <a:r>
              <a:rPr lang="de-DE" dirty="0" err="1"/>
              <a:t>Intents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89E323-1BE8-4539-8223-962AF7F1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36" y="5049856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276B344-C374-4910-B698-9BF558CE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810" y="5049856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D2CE7EE-1699-4FF8-B613-57D3F41A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126" y="5055059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5F79575-D112-436F-853B-2BD63597D760}"/>
              </a:ext>
            </a:extLst>
          </p:cNvPr>
          <p:cNvSpPr txBox="1"/>
          <p:nvPr/>
        </p:nvSpPr>
        <p:spPr>
          <a:xfrm>
            <a:off x="6996634" y="5563092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Wikipedia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B01C83-7E64-49DD-B53B-B7F3B4BBA502}"/>
              </a:ext>
            </a:extLst>
          </p:cNvPr>
          <p:cNvSpPr txBox="1"/>
          <p:nvPr/>
        </p:nvSpPr>
        <p:spPr>
          <a:xfrm>
            <a:off x="8547186" y="5556210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F7BB47-C2D6-4E30-A0CE-B66C2E87FC6B}"/>
              </a:ext>
            </a:extLst>
          </p:cNvPr>
          <p:cNvSpPr txBox="1"/>
          <p:nvPr/>
        </p:nvSpPr>
        <p:spPr>
          <a:xfrm>
            <a:off x="10116403" y="5556211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Uhrzeit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2EEE953-4599-4EF3-B154-A80EADFEA6DD}"/>
              </a:ext>
            </a:extLst>
          </p:cNvPr>
          <p:cNvSpPr/>
          <p:nvPr/>
        </p:nvSpPr>
        <p:spPr>
          <a:xfrm>
            <a:off x="7605951" y="3681197"/>
            <a:ext cx="3006988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-Parser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BC284A-812F-42AD-9A1B-8587BEC7D8E7}"/>
              </a:ext>
            </a:extLst>
          </p:cNvPr>
          <p:cNvCxnSpPr>
            <a:cxnSpLocks/>
            <a:stCxn id="16" idx="2"/>
            <a:endCxn id="1026" idx="0"/>
          </p:cNvCxnSpPr>
          <p:nvPr/>
        </p:nvCxnSpPr>
        <p:spPr>
          <a:xfrm flipH="1">
            <a:off x="7583865" y="4300629"/>
            <a:ext cx="1525580" cy="74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4B6FFA-2F60-46B9-86F5-FF941C24B73E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9109445" y="4300629"/>
            <a:ext cx="7394" cy="74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D558F8E-3FCD-4BBE-A435-8765D7657CFE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9109445" y="4300629"/>
            <a:ext cx="1588710" cy="754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E7ACBC6-E34C-4F42-A274-125194FDCEBF}"/>
              </a:ext>
            </a:extLst>
          </p:cNvPr>
          <p:cNvSpPr/>
          <p:nvPr/>
        </p:nvSpPr>
        <p:spPr>
          <a:xfrm>
            <a:off x="7610165" y="1687707"/>
            <a:ext cx="3006988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Sprachassistent</a:t>
            </a:r>
          </a:p>
        </p:txBody>
      </p: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E9A30218-7491-492A-B65E-7EE1D564CBDD}"/>
              </a:ext>
            </a:extLst>
          </p:cNvPr>
          <p:cNvSpPr/>
          <p:nvPr/>
        </p:nvSpPr>
        <p:spPr>
          <a:xfrm>
            <a:off x="8328958" y="2648810"/>
            <a:ext cx="1564261" cy="72562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C33325-FAB2-4479-A2AA-2FDBE418453D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flipH="1">
            <a:off x="9111089" y="2307139"/>
            <a:ext cx="2570" cy="341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E639F3-B398-4F5D-A5E5-FF8870EEB245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 flipH="1">
            <a:off x="9109445" y="3374431"/>
            <a:ext cx="1644" cy="30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67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Intent Management</vt:lpstr>
      <vt:lpstr>Wie wir Intents verwalten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107</cp:revision>
  <dcterms:created xsi:type="dcterms:W3CDTF">2020-10-17T19:34:28Z</dcterms:created>
  <dcterms:modified xsi:type="dcterms:W3CDTF">2020-11-02T21:23:57Z</dcterms:modified>
</cp:coreProperties>
</file>