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"/>
  </p:notesMasterIdLst>
  <p:handoutMasterIdLst>
    <p:handoutMasterId r:id="rId5"/>
  </p:handoutMasterIdLst>
  <p:sldIdLst>
    <p:sldId id="257" r:id="rId2"/>
    <p:sldId id="265" r:id="rId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pPr rtl="0"/>
              <a:t>28.12.2020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Lektion 10 a – Intent Tierlaute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Freiknecht, 2021, v1.3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A4925-C8AB-4657-807A-AEA5E5CF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 lernen werden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B0A6C-46A8-4B22-86E0-18A3FBD3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6348114" cy="3634486"/>
          </a:xfrm>
        </p:spPr>
        <p:txBody>
          <a:bodyPr>
            <a:normAutofit/>
          </a:bodyPr>
          <a:lstStyle/>
          <a:p>
            <a:r>
              <a:rPr lang="de-DE" dirty="0"/>
              <a:t>Abspielen von Geräuschen</a:t>
            </a:r>
          </a:p>
          <a:p>
            <a:pPr lvl="1"/>
            <a:r>
              <a:rPr lang="de-DE" dirty="0"/>
              <a:t>Danke an https://freeanimalsounds.org/de/download-tierstimmen/</a:t>
            </a:r>
          </a:p>
          <a:p>
            <a:r>
              <a:rPr lang="de-DE" dirty="0"/>
              <a:t>Hinzufügen des Mixers zu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Intent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C83F4C-BDF0-442F-9B2E-3274E55E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28.12.2020</a:t>
            </a:fld>
            <a:endParaRPr lang="en-US" dirty="0"/>
          </a:p>
        </p:txBody>
      </p:sp>
      <p:pic>
        <p:nvPicPr>
          <p:cNvPr id="1026" name="Picture 2" descr="Kostenloses Stock Foto zu bauernhof, brown-swiss, farm">
            <a:extLst>
              <a:ext uri="{FF2B5EF4-FFF2-40B4-BE49-F238E27FC236}">
                <a16:creationId xmlns:a16="http://schemas.microsoft.com/office/drawing/2014/main" id="{B0E83436-4A2C-4582-8DF1-A0231D606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307" y="2063458"/>
            <a:ext cx="4895327" cy="3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5755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43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Franklin Gothic Book</vt:lpstr>
      <vt:lpstr>Franklin Gothic Demi</vt:lpstr>
      <vt:lpstr>Wingdings 2</vt:lpstr>
      <vt:lpstr>DividendVTI</vt:lpstr>
      <vt:lpstr>Lektion 10 a – Intent Tierlaute</vt:lpstr>
      <vt:lpstr>Was wir lernen werden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113</cp:revision>
  <dcterms:created xsi:type="dcterms:W3CDTF">2020-10-17T19:34:28Z</dcterms:created>
  <dcterms:modified xsi:type="dcterms:W3CDTF">2020-12-28T09:00:32Z</dcterms:modified>
</cp:coreProperties>
</file>