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5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28.12.2020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28.12.2020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10 b – Intent WIKIPEDIA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348114" cy="3634486"/>
          </a:xfrm>
        </p:spPr>
        <p:txBody>
          <a:bodyPr>
            <a:normAutofit/>
          </a:bodyPr>
          <a:lstStyle/>
          <a:p>
            <a:r>
              <a:rPr lang="de-DE" dirty="0"/>
              <a:t>Informationen über Entitäten von Wikipedia abrufen</a:t>
            </a:r>
          </a:p>
          <a:p>
            <a:pPr lvl="1"/>
            <a:r>
              <a:rPr lang="de-DE" dirty="0"/>
              <a:t>Wer ist? Was ist? Kennst du?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28.12.2020</a:t>
            </a:fld>
            <a:endParaRPr lang="en-US" dirty="0"/>
          </a:p>
        </p:txBody>
      </p:sp>
      <p:pic>
        <p:nvPicPr>
          <p:cNvPr id="5" name="Picture 2" descr="Wikipedia – Wikipedia">
            <a:extLst>
              <a:ext uri="{FF2B5EF4-FFF2-40B4-BE49-F238E27FC236}">
                <a16:creationId xmlns:a16="http://schemas.microsoft.com/office/drawing/2014/main" id="{D056C8EF-1856-4A1B-9D96-CEE3289BB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030" y="2583808"/>
            <a:ext cx="2900372" cy="264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37</Words>
  <Application>Microsoft Office PowerPoint</Application>
  <PresentationFormat>Breitbild</PresentationFormat>
  <Paragraphs>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Franklin Gothic Book</vt:lpstr>
      <vt:lpstr>Franklin Gothic Demi</vt:lpstr>
      <vt:lpstr>Wingdings 2</vt:lpstr>
      <vt:lpstr>DividendVTI</vt:lpstr>
      <vt:lpstr>Lektion 10 b – Intent WIKIPEDIA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116</cp:revision>
  <dcterms:created xsi:type="dcterms:W3CDTF">2020-10-17T19:34:28Z</dcterms:created>
  <dcterms:modified xsi:type="dcterms:W3CDTF">2020-12-28T09:03:57Z</dcterms:modified>
</cp:coreProperties>
</file>