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c – Intent REMINDER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48114" cy="3634486"/>
          </a:xfrm>
        </p:spPr>
        <p:txBody>
          <a:bodyPr>
            <a:normAutofit/>
          </a:bodyPr>
          <a:lstStyle/>
          <a:p>
            <a:r>
              <a:rPr lang="de-DE" dirty="0"/>
              <a:t>Implementieren einer Erinnerungsfunktion und Arbeiten mit Datumswerten</a:t>
            </a:r>
          </a:p>
          <a:p>
            <a:r>
              <a:rPr lang="de-DE" dirty="0"/>
              <a:t>Natürliche Sprache und Zahlen</a:t>
            </a:r>
          </a:p>
          <a:p>
            <a:r>
              <a:rPr lang="de-DE" dirty="0"/>
              <a:t>Callback Funktionen</a:t>
            </a:r>
          </a:p>
          <a:p>
            <a:r>
              <a:rPr lang="de-DE" dirty="0"/>
              <a:t>Handhabung der Lautstärke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1026" name="Picture 2" descr="Kostenloses Stock Foto zu agenda, kalender, papier">
            <a:extLst>
              <a:ext uri="{FF2B5EF4-FFF2-40B4-BE49-F238E27FC236}">
                <a16:creationId xmlns:a16="http://schemas.microsoft.com/office/drawing/2014/main" id="{A047DA1E-76DE-4A98-AFA3-AFD14F610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07" y="1890876"/>
            <a:ext cx="4896374" cy="36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38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10 c – Intent REMINDER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119</cp:revision>
  <dcterms:created xsi:type="dcterms:W3CDTF">2020-10-17T19:34:28Z</dcterms:created>
  <dcterms:modified xsi:type="dcterms:W3CDTF">2020-12-28T09:06:02Z</dcterms:modified>
</cp:coreProperties>
</file>