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e – Intent MUSIC STREAM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48114" cy="3634486"/>
          </a:xfrm>
        </p:spPr>
        <p:txBody>
          <a:bodyPr>
            <a:normAutofit/>
          </a:bodyPr>
          <a:lstStyle/>
          <a:p>
            <a:r>
              <a:rPr lang="de-DE" dirty="0"/>
              <a:t>Spielen von MP3 Streams von Web-Radios</a:t>
            </a:r>
          </a:p>
          <a:p>
            <a:pPr lvl="1"/>
            <a:r>
              <a:rPr lang="de-DE" dirty="0"/>
              <a:t>https://hendrikjansen.nl/henk/streaming3.html</a:t>
            </a:r>
          </a:p>
          <a:p>
            <a:r>
              <a:rPr lang="de-DE" dirty="0"/>
              <a:t>Verwendung von </a:t>
            </a:r>
            <a:r>
              <a:rPr lang="de-DE" dirty="0" err="1"/>
              <a:t>Fuzzy</a:t>
            </a:r>
            <a:r>
              <a:rPr lang="de-DE" dirty="0"/>
              <a:t> String Vergleichen in der Erkennung von Spracheingaben</a:t>
            </a:r>
          </a:p>
          <a:p>
            <a:r>
              <a:rPr lang="de-DE" dirty="0"/>
              <a:t>Eine eigene Audioplayer Klasse</a:t>
            </a:r>
          </a:p>
          <a:p>
            <a:r>
              <a:rPr lang="de-DE" dirty="0"/>
              <a:t>Installation von Paketen über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1026" name="Picture 2" descr="Kostenloses Stock Foto zu audio, aufzeichnen, band">
            <a:extLst>
              <a:ext uri="{FF2B5EF4-FFF2-40B4-BE49-F238E27FC236}">
                <a16:creationId xmlns:a16="http://schemas.microsoft.com/office/drawing/2014/main" id="{F5EFA601-AA24-4613-AF4C-04DF4138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63" y="2233102"/>
            <a:ext cx="4785570" cy="31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59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10 e – Intent MUSIC STREAM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124</cp:revision>
  <dcterms:created xsi:type="dcterms:W3CDTF">2020-10-17T19:34:28Z</dcterms:created>
  <dcterms:modified xsi:type="dcterms:W3CDTF">2020-12-28T09:10:11Z</dcterms:modified>
</cp:coreProperties>
</file>