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g – INTENT SMART 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An- und Abschalten von Smart Home Schaltern von Shelly</a:t>
            </a:r>
          </a:p>
          <a:p>
            <a:pPr lvl="1"/>
            <a:r>
              <a:rPr lang="de-DE" dirty="0"/>
              <a:t>Shelly hat eine offene API und ist nicht an irgendwelche Clouds gebunden</a:t>
            </a:r>
          </a:p>
          <a:p>
            <a:r>
              <a:rPr lang="de-DE" dirty="0"/>
              <a:t>Absetzen von HTTP(S)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1026" name="Picture 2" descr="Kostenloses Stock Foto zu architektur, außen, beleuchtung">
            <a:extLst>
              <a:ext uri="{FF2B5EF4-FFF2-40B4-BE49-F238E27FC236}">
                <a16:creationId xmlns:a16="http://schemas.microsoft.com/office/drawing/2014/main" id="{563008E8-DDCE-4C4B-AC1D-E7C70C3E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61595"/>
            <a:ext cx="5753799" cy="38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elly 1 One Schalter Relais Wireless WiFi Hausautomation 2er Pack:  Amazon.de: Baumarkt">
            <a:extLst>
              <a:ext uri="{FF2B5EF4-FFF2-40B4-BE49-F238E27FC236}">
                <a16:creationId xmlns:a16="http://schemas.microsoft.com/office/drawing/2014/main" id="{153B09B6-562B-44D5-BBB0-EE8BB1A2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23" y="4899000"/>
            <a:ext cx="1313338" cy="1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51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g – INTENT SMART HOME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137</cp:revision>
  <dcterms:created xsi:type="dcterms:W3CDTF">2020-10-17T19:34:28Z</dcterms:created>
  <dcterms:modified xsi:type="dcterms:W3CDTF">2020-12-28T09:24:22Z</dcterms:modified>
</cp:coreProperties>
</file>