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11 – User Interface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Anzeigen der Anwendung als Tray Icon</a:t>
            </a:r>
          </a:p>
          <a:p>
            <a:r>
              <a:rPr lang="de-DE" dirty="0"/>
              <a:t>Verbergen der </a:t>
            </a:r>
            <a:r>
              <a:rPr lang="de-DE" dirty="0" err="1"/>
              <a:t>Console</a:t>
            </a:r>
            <a:endParaRPr lang="de-DE" dirty="0"/>
          </a:p>
          <a:p>
            <a:r>
              <a:rPr lang="de-DE" dirty="0"/>
              <a:t>Umleiten von Log-Ausgaben</a:t>
            </a:r>
          </a:p>
          <a:p>
            <a:r>
              <a:rPr lang="de-DE" dirty="0"/>
              <a:t>Verwaltung von Konstanten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BE8383-284E-423B-AD50-2983A897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12" y="1900524"/>
            <a:ext cx="1859441" cy="18533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12679D-2B39-4809-A6E6-7842DB870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67" y="3915592"/>
            <a:ext cx="1853345" cy="185944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694E990-367F-4AB9-8FF1-20876202A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40" y="3915592"/>
            <a:ext cx="1853345" cy="18533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2EDC47-14F0-4218-A7BB-6DE57FAE4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67" y="1900524"/>
            <a:ext cx="1853345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36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11 – User Interface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142</cp:revision>
  <dcterms:created xsi:type="dcterms:W3CDTF">2020-10-17T19:34:28Z</dcterms:created>
  <dcterms:modified xsi:type="dcterms:W3CDTF">2020-12-28T09:26:37Z</dcterms:modified>
</cp:coreProperties>
</file>