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4"/>
  </p:notesMasterIdLst>
  <p:handoutMasterIdLst>
    <p:handoutMasterId r:id="rId5"/>
  </p:handoutMasterIdLst>
  <p:sldIdLst>
    <p:sldId id="257" r:id="rId2"/>
    <p:sldId id="265" r:id="rId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pPr rtl="0"/>
              <a:t>28.12.2020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Lektion 12 – PAKETIERUNG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36722"/>
            <a:ext cx="10993546" cy="700761"/>
          </a:xfrm>
        </p:spPr>
        <p:txBody>
          <a:bodyPr rtlCol="0">
            <a:normAutofit fontScale="92500"/>
          </a:bodyPr>
          <a:lstStyle/>
          <a:p>
            <a:pPr rtl="0"/>
            <a:r>
              <a:rPr lang="de" dirty="0"/>
              <a:t>Jonas Freiknecht, 2021, v1.3</a:t>
            </a:r>
          </a:p>
          <a:p>
            <a:pPr rtl="0"/>
            <a:r>
              <a:rPr lang="de" dirty="0"/>
              <a:t>www.jofre.de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A4925-C8AB-4657-807A-AEA5E5CF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wir lernen werden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3B0A6C-46A8-4B22-86E0-18A3FBD3D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4502535" cy="2759642"/>
          </a:xfrm>
        </p:spPr>
        <p:txBody>
          <a:bodyPr>
            <a:normAutofit/>
          </a:bodyPr>
          <a:lstStyle/>
          <a:p>
            <a:r>
              <a:rPr lang="de-DE" dirty="0"/>
              <a:t>Entfernen nicht benutzter Bibliotheken mit </a:t>
            </a:r>
            <a:r>
              <a:rPr lang="de-DE" i="1" dirty="0" err="1"/>
              <a:t>pyFlake</a:t>
            </a:r>
            <a:endParaRPr lang="de-DE" i="1" dirty="0"/>
          </a:p>
          <a:p>
            <a:r>
              <a:rPr lang="de-DE" dirty="0"/>
              <a:t>Paketierung unserer Anwendung über </a:t>
            </a:r>
            <a:r>
              <a:rPr lang="de-DE" i="1" dirty="0" err="1"/>
              <a:t>Conda</a:t>
            </a:r>
            <a:r>
              <a:rPr lang="de-DE" i="1" dirty="0"/>
              <a:t> </a:t>
            </a:r>
            <a:r>
              <a:rPr lang="de-DE" i="1" dirty="0" err="1"/>
              <a:t>Constructor</a:t>
            </a:r>
            <a:endParaRPr lang="de-DE" i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C83F4C-BDF0-442F-9B2E-3274E55E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28.12.2020</a:t>
            </a:fld>
            <a:endParaRPr lang="en-U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85EE2800-6B3E-449A-A097-B0679095B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330" y="1890876"/>
            <a:ext cx="5214587" cy="354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D5B1823-DF73-46BB-A84A-EA4D43A817F2}"/>
              </a:ext>
            </a:extLst>
          </p:cNvPr>
          <p:cNvSpPr txBox="1"/>
          <p:nvPr/>
        </p:nvSpPr>
        <p:spPr>
          <a:xfrm>
            <a:off x="6191076" y="5424176"/>
            <a:ext cx="530184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50" dirty="0"/>
              <a:t>Quelle: https://medium.com/@Amet13/building-a-cross-platform-python-installer-using-conda-constructor-f91b70d393</a:t>
            </a:r>
          </a:p>
        </p:txBody>
      </p:sp>
    </p:spTree>
    <p:extLst>
      <p:ext uri="{BB962C8B-B14F-4D97-AF65-F5344CB8AC3E}">
        <p14:creationId xmlns:p14="http://schemas.microsoft.com/office/powerpoint/2010/main" val="11675755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{1AC1F9F6-711F-45AB-AE4F-681FB858863E}tf33552983_win32</Template>
  <TotalTime>0</TotalTime>
  <Words>43</Words>
  <Application>Microsoft Office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Franklin Gothic Book</vt:lpstr>
      <vt:lpstr>Franklin Gothic Demi</vt:lpstr>
      <vt:lpstr>Wingdings 2</vt:lpstr>
      <vt:lpstr>DividendVTI</vt:lpstr>
      <vt:lpstr>Lektion 12 – PAKETIERUNG</vt:lpstr>
      <vt:lpstr>Was wir lernen werden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KI-SprachAssistenten mit Python</dc:title>
  <dc:creator>Jonas Freiknecht</dc:creator>
  <cp:lastModifiedBy>Jonas Freiknecht</cp:lastModifiedBy>
  <cp:revision>146</cp:revision>
  <dcterms:created xsi:type="dcterms:W3CDTF">2020-10-17T19:34:28Z</dcterms:created>
  <dcterms:modified xsi:type="dcterms:W3CDTF">2020-12-28T09:29:03Z</dcterms:modified>
</cp:coreProperties>
</file>