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268" d="100"/>
          <a:sy n="268" d="100"/>
        </p:scale>
        <p:origin x="96" y="-47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CBBAF6-A182-427B-9FF5-23296553E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7D4C8E-30F6-41F6-BC06-B1D57819A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79CC58-4E53-4647-8438-11FB42F9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7B41-082D-4A5E-AD7C-F6480121FF5E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950AEC-BA15-4E2E-83AF-6364872B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C56D69-0D3F-4D5E-ACAE-DE92E825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36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3872E-F628-49A2-A03F-EF1BDCB4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E2D1AB-C92D-4EE2-A355-B28B53DD5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A6C12-A466-4196-9E6E-0A755068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7B41-082D-4A5E-AD7C-F6480121FF5E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DBA661-BD0D-4829-862E-C97F7767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889F6-9A20-403A-B80E-654A78DA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88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FB8452A-CA98-4DF5-9F5B-FD8C928FE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01F67E-DEB3-4683-8BEF-6060AE186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C4CAE1-46AB-4081-A587-E803FCA6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7B41-082D-4A5E-AD7C-F6480121FF5E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8A13C7-23FF-40EB-907C-E44367E2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87BDF6-F379-424C-9C34-42ADEDE3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44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166C0-0514-4203-A1EF-017B92A9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B2BE65-781A-484A-AD7E-2CD24058C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5FE73D-ABA5-480A-94DA-2244BC6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7B41-082D-4A5E-AD7C-F6480121FF5E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5EADE6-91DF-4E9C-9647-ABCE907B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CC4D3C-353E-4ECA-9F04-37D40C6F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54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63E90-59C1-4775-AE15-12CC5AA92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F62292-6D5D-4798-92ED-A0EE875B0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7B74F-6B34-4D4B-ABD2-20921CD1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7B41-082D-4A5E-AD7C-F6480121FF5E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873A0D-DDA1-4035-9F10-990627F4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6253A9-9F53-46DC-AEA3-AB6FA930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89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E1C69-356D-4033-99B2-20E163B7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58CD89-5793-4A62-A21C-BBDE478E5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A82D25-0CBE-4DF6-BA7E-57E10EC0C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191118-5443-472B-AE7C-ADCA1765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7B41-082D-4A5E-AD7C-F6480121FF5E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6D7737-A9BB-48C3-A54F-DB3F42F9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3DC8BB-0A12-437A-8B0D-5083DE5F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12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949E7-9B78-48EE-8804-6282FA90D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3B8608-B9AA-4FBE-8971-51847BC2E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74DB5C-C530-4741-8BA7-CCE41B58C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1E291F-C6E1-41A9-9D98-C9C66237D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8C8829-578B-4014-9395-38EE57DB0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FC16871-5693-4ECD-9FE9-6F788E81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7B41-082D-4A5E-AD7C-F6480121FF5E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E97D2E8-4BDA-4373-AF42-6A0DAEE8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0913A0-D784-49C6-B6A2-86E61B67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68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EA247-2CA7-4089-82E7-5B17A7CF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958ED7-379B-4866-B74F-29D64B53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7B41-082D-4A5E-AD7C-F6480121FF5E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C86D2B-830E-4BEB-8183-3D3A0E79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7A8B12-53EC-455C-A11D-48359B85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06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6A2794-4883-485D-B527-D688D179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7B41-082D-4A5E-AD7C-F6480121FF5E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F52E27-6D73-445B-84E8-BEDACFF3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9DE3DD-95BF-48B0-B6BE-BE4933EE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44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DA9C4-5737-4ECD-9151-FCBF992B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4290BE-8A1F-4DF7-9FFC-9AF59A2CF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1C28C7-FAA6-4D6E-AA78-06A72B551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2CF65E-E059-4A0D-8423-F7879D5D9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7B41-082D-4A5E-AD7C-F6480121FF5E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4E37FA-8ABA-4AFD-BFEA-5388B7B6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6F5300-EB9E-4894-8935-E0B9F3A8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00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B2A9E4-334F-46D8-8CC6-F54AFE5C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CCEC08-9F4C-4577-AC2B-4C09FEED4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722A5F-13D9-4ADF-B591-50A57B67B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F1405B-4A7F-400F-9153-DF9209829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7B41-082D-4A5E-AD7C-F6480121FF5E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019A59-ADD2-4277-8E4E-51AA1A90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DF2C02-148E-44CC-A93C-D2183C05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29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920BBD6-7F2D-4B05-B31B-2A2D9785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4F4E81-F2EA-43B4-8248-4FC33194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7B44AD-3BBB-4FA1-8A13-0DE662722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27B41-082D-4A5E-AD7C-F6480121FF5E}" type="datetimeFigureOut">
              <a:rPr lang="de-DE" smtClean="0"/>
              <a:t>16.12.2020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F5DFEB-E38F-4211-8B66-CE73A91C2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D75F2F-1BAA-4EE2-BAFE-C447CCEB7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89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675235B-0360-436C-83C7-723709187D88}"/>
              </a:ext>
            </a:extLst>
          </p:cNvPr>
          <p:cNvSpPr/>
          <p:nvPr/>
        </p:nvSpPr>
        <p:spPr>
          <a:xfrm>
            <a:off x="1215413" y="590668"/>
            <a:ext cx="1800000" cy="180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326AC0A-9EEF-437C-81F5-7382CA34285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11253" y="634439"/>
            <a:ext cx="1314873" cy="1756229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0537CF69-A5C8-4781-BFE0-B80C646BBF18}"/>
              </a:ext>
            </a:extLst>
          </p:cNvPr>
          <p:cNvSpPr/>
          <p:nvPr/>
        </p:nvSpPr>
        <p:spPr>
          <a:xfrm>
            <a:off x="4045699" y="590668"/>
            <a:ext cx="1800000" cy="180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93E25C0-B903-4772-A8D0-544DCE958F5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76226" y="1341622"/>
            <a:ext cx="698478" cy="932932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6ECA8BC-AA38-4BA8-ACCF-91F7A2F59069}"/>
              </a:ext>
            </a:extLst>
          </p:cNvPr>
          <p:cNvCxnSpPr>
            <a:cxnSpLocks/>
          </p:cNvCxnSpPr>
          <p:nvPr/>
        </p:nvCxnSpPr>
        <p:spPr>
          <a:xfrm flipV="1">
            <a:off x="4637317" y="682173"/>
            <a:ext cx="3562" cy="579622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3EC26171-488E-4EE0-A251-5B67449A3084}"/>
              </a:ext>
            </a:extLst>
          </p:cNvPr>
          <p:cNvCxnSpPr>
            <a:cxnSpLocks/>
          </p:cNvCxnSpPr>
          <p:nvPr/>
        </p:nvCxnSpPr>
        <p:spPr>
          <a:xfrm flipV="1">
            <a:off x="4974705" y="776517"/>
            <a:ext cx="696460" cy="583526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A0CC5D4D-A079-40D8-A578-5730C2265B5A}"/>
              </a:ext>
            </a:extLst>
          </p:cNvPr>
          <p:cNvCxnSpPr>
            <a:cxnSpLocks/>
          </p:cNvCxnSpPr>
          <p:nvPr/>
        </p:nvCxnSpPr>
        <p:spPr>
          <a:xfrm>
            <a:off x="5043714" y="1719943"/>
            <a:ext cx="634708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D83CAC1D-6CA8-4CBD-8A43-820909046E7E}"/>
              </a:ext>
            </a:extLst>
          </p:cNvPr>
          <p:cNvSpPr/>
          <p:nvPr/>
        </p:nvSpPr>
        <p:spPr>
          <a:xfrm>
            <a:off x="7057413" y="590668"/>
            <a:ext cx="1800000" cy="180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Sprechblase: oval 52">
            <a:extLst>
              <a:ext uri="{FF2B5EF4-FFF2-40B4-BE49-F238E27FC236}">
                <a16:creationId xmlns:a16="http://schemas.microsoft.com/office/drawing/2014/main" id="{8B561A72-7D78-4B5D-86B0-25C1806DE00B}"/>
              </a:ext>
            </a:extLst>
          </p:cNvPr>
          <p:cNvSpPr/>
          <p:nvPr/>
        </p:nvSpPr>
        <p:spPr>
          <a:xfrm>
            <a:off x="7191829" y="835156"/>
            <a:ext cx="1567542" cy="1182329"/>
          </a:xfrm>
          <a:prstGeom prst="wedgeEllipseCallout">
            <a:avLst>
              <a:gd name="adj1" fmla="val -45833"/>
              <a:gd name="adj2" fmla="val 72935"/>
            </a:avLst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894143C8-0191-4845-A5C9-39457355416D}"/>
              </a:ext>
            </a:extLst>
          </p:cNvPr>
          <p:cNvSpPr txBox="1"/>
          <p:nvPr/>
        </p:nvSpPr>
        <p:spPr>
          <a:xfrm>
            <a:off x="7547429" y="898938"/>
            <a:ext cx="8926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…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4C614AE-E544-49C6-BBCB-C9F162743AE2}"/>
              </a:ext>
            </a:extLst>
          </p:cNvPr>
          <p:cNvSpPr/>
          <p:nvPr/>
        </p:nvSpPr>
        <p:spPr>
          <a:xfrm>
            <a:off x="1215413" y="2992151"/>
            <a:ext cx="1800000" cy="18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FB389347-1EFD-4727-8FFE-E3C0DB0BC714}"/>
              </a:ext>
            </a:extLst>
          </p:cNvPr>
          <p:cNvCxnSpPr>
            <a:cxnSpLocks/>
          </p:cNvCxnSpPr>
          <p:nvPr/>
        </p:nvCxnSpPr>
        <p:spPr>
          <a:xfrm flipH="1" flipV="1">
            <a:off x="1561953" y="3323150"/>
            <a:ext cx="1102972" cy="11172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7221D52-E8D8-452D-9F27-859B3CA7DFFA}"/>
              </a:ext>
            </a:extLst>
          </p:cNvPr>
          <p:cNvCxnSpPr>
            <a:cxnSpLocks/>
          </p:cNvCxnSpPr>
          <p:nvPr/>
        </p:nvCxnSpPr>
        <p:spPr>
          <a:xfrm flipV="1">
            <a:off x="1565510" y="3308918"/>
            <a:ext cx="1124320" cy="1161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C33F38B-B61F-4DC3-B7A7-73F0B47F749D}"/>
              </a:ext>
            </a:extLst>
          </p:cNvPr>
          <p:cNvCxnSpPr>
            <a:cxnSpLocks/>
          </p:cNvCxnSpPr>
          <p:nvPr/>
        </p:nvCxnSpPr>
        <p:spPr>
          <a:xfrm>
            <a:off x="1375158" y="3889758"/>
            <a:ext cx="14836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A16647C6-FD42-4445-90F7-8DD46E35E72F}"/>
              </a:ext>
            </a:extLst>
          </p:cNvPr>
          <p:cNvCxnSpPr>
            <a:cxnSpLocks/>
          </p:cNvCxnSpPr>
          <p:nvPr/>
        </p:nvCxnSpPr>
        <p:spPr>
          <a:xfrm flipV="1">
            <a:off x="2112706" y="3116789"/>
            <a:ext cx="0" cy="15245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B177E119-FFF6-45B7-A184-48D8A004E2C7}"/>
              </a:ext>
            </a:extLst>
          </p:cNvPr>
          <p:cNvSpPr/>
          <p:nvPr/>
        </p:nvSpPr>
        <p:spPr>
          <a:xfrm>
            <a:off x="1773651" y="3518839"/>
            <a:ext cx="731165" cy="6991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638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Freiknecht</dc:creator>
  <cp:lastModifiedBy>Jonas Freiknecht</cp:lastModifiedBy>
  <cp:revision>4</cp:revision>
  <dcterms:created xsi:type="dcterms:W3CDTF">2020-12-12T21:22:00Z</dcterms:created>
  <dcterms:modified xsi:type="dcterms:W3CDTF">2020-12-16T20:04:04Z</dcterms:modified>
</cp:coreProperties>
</file>