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5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14.01.2021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14.01.2021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10 H – INTENT Question Game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02535" cy="2759642"/>
          </a:xfrm>
        </p:spPr>
        <p:txBody>
          <a:bodyPr>
            <a:normAutofit/>
          </a:bodyPr>
          <a:lstStyle/>
          <a:p>
            <a:r>
              <a:rPr lang="de-DE" dirty="0"/>
              <a:t>Skills zu schreiben, die mehrere Interaktionen mit dem Benutzer beinhalten</a:t>
            </a:r>
          </a:p>
          <a:p>
            <a:pPr lvl="1"/>
            <a:r>
              <a:rPr lang="de-DE" dirty="0"/>
              <a:t>Einführung eines Kontextes, in dem sich der Assistent </a:t>
            </a:r>
            <a:r>
              <a:rPr lang="de-DE"/>
              <a:t>derzeit befindet</a:t>
            </a:r>
            <a:endParaRPr lang="de-DE" dirty="0"/>
          </a:p>
          <a:p>
            <a:r>
              <a:rPr lang="de-DE" dirty="0"/>
              <a:t>Implementieren eines Spiels, in dem der Bot einen Gegenstand errät, indem er dem Benutzer Fragen dazu stellt.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14.01.2021</a:t>
            </a:fld>
            <a:endParaRPr lang="en-US" dirty="0"/>
          </a:p>
        </p:txBody>
      </p:sp>
      <p:pic>
        <p:nvPicPr>
          <p:cNvPr id="5" name="Picture 2" descr="20Q - Elektronischer Gedankenleser: Amazon.de: Spielzeug">
            <a:extLst>
              <a:ext uri="{FF2B5EF4-FFF2-40B4-BE49-F238E27FC236}">
                <a16:creationId xmlns:a16="http://schemas.microsoft.com/office/drawing/2014/main" id="{F3526101-8317-4CF3-B99D-4690784E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73" y="1971325"/>
            <a:ext cx="404812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65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Wingdings 2</vt:lpstr>
      <vt:lpstr>DividendVTI</vt:lpstr>
      <vt:lpstr>Lektion 10 H – INTENT Question Game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140</cp:revision>
  <dcterms:created xsi:type="dcterms:W3CDTF">2020-10-17T19:34:28Z</dcterms:created>
  <dcterms:modified xsi:type="dcterms:W3CDTF">2021-01-14T13:46:03Z</dcterms:modified>
</cp:coreProperties>
</file>