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65" r:id="rId3"/>
    <p:sldId id="266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14.01.2021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12 – PAKETIERUNG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02535" cy="2759642"/>
          </a:xfrm>
        </p:spPr>
        <p:txBody>
          <a:bodyPr>
            <a:normAutofit/>
          </a:bodyPr>
          <a:lstStyle/>
          <a:p>
            <a:r>
              <a:rPr lang="de-DE" dirty="0"/>
              <a:t>Entfernen nicht benutzter Bibliotheken mit </a:t>
            </a:r>
            <a:r>
              <a:rPr lang="de-DE" i="1" dirty="0" err="1"/>
              <a:t>pyFlake</a:t>
            </a:r>
            <a:endParaRPr lang="de-DE" i="1" dirty="0"/>
          </a:p>
          <a:p>
            <a:r>
              <a:rPr lang="de-DE"/>
              <a:t>Einfrieren </a:t>
            </a:r>
            <a:r>
              <a:rPr lang="de-DE" dirty="0"/>
              <a:t>des </a:t>
            </a:r>
            <a:r>
              <a:rPr lang="de-DE" dirty="0" err="1"/>
              <a:t>Conda</a:t>
            </a:r>
            <a:r>
              <a:rPr lang="de-DE" dirty="0"/>
              <a:t> Environment und wiederherstellen in einer neuen Umgebung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645" y="6492875"/>
            <a:ext cx="2844799" cy="365125"/>
          </a:xfrm>
        </p:spPr>
        <p:txBody>
          <a:bodyPr/>
          <a:lstStyle/>
          <a:p>
            <a:pPr rtl="0"/>
            <a:r>
              <a:rPr lang="de-DE" dirty="0"/>
              <a:t>Graphics </a:t>
            </a:r>
            <a:r>
              <a:rPr lang="de-DE" dirty="0" err="1"/>
              <a:t>by</a:t>
            </a:r>
            <a:r>
              <a:rPr lang="de-DE" dirty="0"/>
              <a:t> https://about.webalys.com/</a:t>
            </a:r>
            <a:endParaRPr lang="en-US" dirty="0"/>
          </a:p>
        </p:txBody>
      </p:sp>
      <p:pic>
        <p:nvPicPr>
          <p:cNvPr id="1026" name="Picture 2" descr="Anaconda (Python distribution) - Wikipedia">
            <a:extLst>
              <a:ext uri="{FF2B5EF4-FFF2-40B4-BE49-F238E27FC236}">
                <a16:creationId xmlns:a16="http://schemas.microsoft.com/office/drawing/2014/main" id="{8F458A18-DDA9-4860-BB8F-0889DDCB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87" y="3004528"/>
            <a:ext cx="3626363" cy="18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ckage Free Icon of 780 Free Vector Emoji">
            <a:extLst>
              <a:ext uri="{FF2B5EF4-FFF2-40B4-BE49-F238E27FC236}">
                <a16:creationId xmlns:a16="http://schemas.microsoft.com/office/drawing/2014/main" id="{18C305D8-6225-4858-9E1E-C205D941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483" y="2649797"/>
            <a:ext cx="2317328" cy="231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9EEEB8A-7C68-40F7-97C8-3D5F6950480A}"/>
              </a:ext>
            </a:extLst>
          </p:cNvPr>
          <p:cNvSpPr/>
          <p:nvPr/>
        </p:nvSpPr>
        <p:spPr>
          <a:xfrm>
            <a:off x="8388991" y="3429000"/>
            <a:ext cx="880844" cy="53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A2A05-B27E-47D4-98A9-336DDAB2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PyInstaller</a:t>
            </a:r>
            <a:r>
              <a:rPr lang="de-DE" dirty="0"/>
              <a:t>,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Constructor</a:t>
            </a:r>
            <a:r>
              <a:rPr lang="de-DE" dirty="0"/>
              <a:t> oder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70EE4-3041-48EA-AA4C-1FD7C4CD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Es gibt mehrere Bibliotheken, die es ermöglichen eine Anwendung zu Paketieren und auszuliefern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16219-3D46-43F6-983D-1155F3DB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14.01.2021</a:t>
            </a:fld>
            <a:endParaRPr lang="en-US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458BC6F-9D2D-4C6A-B63B-D7FD58D0B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22351"/>
              </p:ext>
            </p:extLst>
          </p:nvPr>
        </p:nvGraphicFramePr>
        <p:xfrm>
          <a:off x="324614" y="2852674"/>
          <a:ext cx="11397404" cy="3296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0387">
                  <a:extLst>
                    <a:ext uri="{9D8B030D-6E8A-4147-A177-3AD203B41FA5}">
                      <a16:colId xmlns:a16="http://schemas.microsoft.com/office/drawing/2014/main" val="1365344574"/>
                    </a:ext>
                  </a:extLst>
                </a:gridCol>
                <a:gridCol w="2880382">
                  <a:extLst>
                    <a:ext uri="{9D8B030D-6E8A-4147-A177-3AD203B41FA5}">
                      <a16:colId xmlns:a16="http://schemas.microsoft.com/office/drawing/2014/main" val="1931494702"/>
                    </a:ext>
                  </a:extLst>
                </a:gridCol>
                <a:gridCol w="4147284">
                  <a:extLst>
                    <a:ext uri="{9D8B030D-6E8A-4147-A177-3AD203B41FA5}">
                      <a16:colId xmlns:a16="http://schemas.microsoft.com/office/drawing/2014/main" val="3607176229"/>
                    </a:ext>
                  </a:extLst>
                </a:gridCol>
                <a:gridCol w="2849351">
                  <a:extLst>
                    <a:ext uri="{9D8B030D-6E8A-4147-A177-3AD203B41FA5}">
                      <a16:colId xmlns:a16="http://schemas.microsoft.com/office/drawing/2014/main" val="16231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Conda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Constructor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PyInstaller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Git</a:t>
                      </a:r>
                      <a:r>
                        <a:rPr lang="de-DE" dirty="0"/>
                        <a:t>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Abgeschlossenes Paket mit allen benötigten Dateien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Anaconda</a:t>
                      </a:r>
                      <a:r>
                        <a:rPr lang="de-DE" dirty="0"/>
                        <a:t> wird mitgeliefert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Konstruktion einer Windows-Exe, die die Anwendungslogik beinhaltet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Konfigurations-möglichkeiten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Unterstützung vieler Pakete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Anaconda</a:t>
                      </a:r>
                      <a:r>
                        <a:rPr lang="de-DE" dirty="0"/>
                        <a:t> wird nicht benötigt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Kompatibel auf vielen verschiedenen Systemen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Updates leicht möglich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4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Paketiert keine Anwendungslogik, nur das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Wenig Konfigurations-möglichkeiten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Die meisten Pakete benötigen einen Hook, um mit </a:t>
                      </a:r>
                      <a:r>
                        <a:rPr lang="de-DE" dirty="0" err="1"/>
                        <a:t>PyInstaller</a:t>
                      </a:r>
                      <a:r>
                        <a:rPr lang="de-DE" dirty="0"/>
                        <a:t> zu funktionieren. Einige Hooks fehlen.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Anaconda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Miniconda</a:t>
                      </a:r>
                      <a:r>
                        <a:rPr lang="de-DE" dirty="0"/>
                        <a:t> muss separat installiert werden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9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0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141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12 – PAKETIERUNG</vt:lpstr>
      <vt:lpstr>Was wir lernen werden</vt:lpstr>
      <vt:lpstr>PyInstaller, Conda Constructor oder GIT?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152</cp:revision>
  <dcterms:created xsi:type="dcterms:W3CDTF">2020-10-17T19:34:28Z</dcterms:created>
  <dcterms:modified xsi:type="dcterms:W3CDTF">2021-01-14T13:39:27Z</dcterms:modified>
</cp:coreProperties>
</file>