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5"/>
  </p:notesMasterIdLst>
  <p:handoutMasterIdLst>
    <p:handoutMasterId r:id="rId6"/>
  </p:handoutMasterIdLst>
  <p:sldIdLst>
    <p:sldId id="257" r:id="rId2"/>
    <p:sldId id="265" r:id="rId3"/>
    <p:sldId id="266" r:id="rId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EC89B-BB91-47F5-B88A-63CF773AE72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6997937D-1969-46BC-8AE9-9EEC212CC7BD}">
      <dgm:prSet phldrT="[Text]"/>
      <dgm:spPr/>
      <dgm:t>
        <a:bodyPr/>
        <a:lstStyle/>
        <a:p>
          <a:r>
            <a:rPr lang="de-DE" dirty="0"/>
            <a:t>Wörter erraten</a:t>
          </a:r>
        </a:p>
      </dgm:t>
    </dgm:pt>
    <dgm:pt modelId="{38CF1877-9A84-4D71-BB5D-23CFAFA79D5D}" type="parTrans" cxnId="{D3AF7107-C5EF-462A-A5D4-6B1D4CB584FC}">
      <dgm:prSet/>
      <dgm:spPr/>
      <dgm:t>
        <a:bodyPr/>
        <a:lstStyle/>
        <a:p>
          <a:endParaRPr lang="de-DE"/>
        </a:p>
      </dgm:t>
    </dgm:pt>
    <dgm:pt modelId="{34956BD0-AEF1-4EF0-B496-0588AAB34F19}" type="sibTrans" cxnId="{D3AF7107-C5EF-462A-A5D4-6B1D4CB584FC}">
      <dgm:prSet/>
      <dgm:spPr/>
      <dgm:t>
        <a:bodyPr/>
        <a:lstStyle/>
        <a:p>
          <a:endParaRPr lang="de-DE"/>
        </a:p>
      </dgm:t>
    </dgm:pt>
    <dgm:pt modelId="{C9177C2B-B624-4A36-B2C8-1B1F28DD5804}">
      <dgm:prSet phldrT="[Text]"/>
      <dgm:spPr/>
      <dgm:t>
        <a:bodyPr/>
        <a:lstStyle/>
        <a:p>
          <a:r>
            <a:rPr lang="de-DE" dirty="0"/>
            <a:t>Übersetzung</a:t>
          </a:r>
        </a:p>
      </dgm:t>
    </dgm:pt>
    <dgm:pt modelId="{6EB581F5-D342-41AB-8C13-B9EB48D1185D}" type="parTrans" cxnId="{68A38DF1-D399-4A83-B30F-DF0D757417AD}">
      <dgm:prSet/>
      <dgm:spPr/>
      <dgm:t>
        <a:bodyPr/>
        <a:lstStyle/>
        <a:p>
          <a:endParaRPr lang="de-DE"/>
        </a:p>
      </dgm:t>
    </dgm:pt>
    <dgm:pt modelId="{DAE070C8-3BC0-4381-93E4-206562F24D5E}" type="sibTrans" cxnId="{68A38DF1-D399-4A83-B30F-DF0D757417AD}">
      <dgm:prSet/>
      <dgm:spPr/>
      <dgm:t>
        <a:bodyPr/>
        <a:lstStyle/>
        <a:p>
          <a:endParaRPr lang="de-DE"/>
        </a:p>
      </dgm:t>
    </dgm:pt>
    <dgm:pt modelId="{B25BF439-DA88-4C13-88C0-65902D1D0EC5}">
      <dgm:prSet phldrT="[Text]"/>
      <dgm:spPr/>
      <dgm:t>
        <a:bodyPr/>
        <a:lstStyle/>
        <a:p>
          <a:r>
            <a:rPr lang="de-DE" dirty="0"/>
            <a:t>Taschenrechner</a:t>
          </a:r>
        </a:p>
      </dgm:t>
    </dgm:pt>
    <dgm:pt modelId="{A988EB90-68B6-48F8-A6B6-64F78E43FF5A}" type="parTrans" cxnId="{59E8EFA3-D79D-4146-9652-637CA7B0F341}">
      <dgm:prSet/>
      <dgm:spPr/>
      <dgm:t>
        <a:bodyPr/>
        <a:lstStyle/>
        <a:p>
          <a:endParaRPr lang="de-DE"/>
        </a:p>
      </dgm:t>
    </dgm:pt>
    <dgm:pt modelId="{4BE998AC-7FEB-4363-A9FC-C58C46512DE5}" type="sibTrans" cxnId="{59E8EFA3-D79D-4146-9652-637CA7B0F341}">
      <dgm:prSet/>
      <dgm:spPr/>
      <dgm:t>
        <a:bodyPr/>
        <a:lstStyle/>
        <a:p>
          <a:endParaRPr lang="de-DE"/>
        </a:p>
      </dgm:t>
    </dgm:pt>
    <dgm:pt modelId="{76D7FED2-3089-4878-AF08-B86F79756A28}">
      <dgm:prSet phldrT="[Text]"/>
      <dgm:spPr/>
      <dgm:t>
        <a:bodyPr/>
        <a:lstStyle/>
        <a:p>
          <a:r>
            <a:rPr lang="de-DE" dirty="0"/>
            <a:t>Nachrichten abspielen / vorlesen</a:t>
          </a:r>
        </a:p>
      </dgm:t>
    </dgm:pt>
    <dgm:pt modelId="{C30D2122-F01D-4B96-87B2-5F33983E42C7}" type="parTrans" cxnId="{6B06A217-3110-4775-B2E1-6C11DE522938}">
      <dgm:prSet/>
      <dgm:spPr/>
      <dgm:t>
        <a:bodyPr/>
        <a:lstStyle/>
        <a:p>
          <a:endParaRPr lang="de-DE"/>
        </a:p>
      </dgm:t>
    </dgm:pt>
    <dgm:pt modelId="{F6A36839-5F97-4F2F-864A-8E6FE41D83B9}" type="sibTrans" cxnId="{6B06A217-3110-4775-B2E1-6C11DE522938}">
      <dgm:prSet/>
      <dgm:spPr/>
      <dgm:t>
        <a:bodyPr/>
        <a:lstStyle/>
        <a:p>
          <a:endParaRPr lang="de-DE"/>
        </a:p>
      </dgm:t>
    </dgm:pt>
    <dgm:pt modelId="{F2338324-36B2-4F97-B8BE-07131C9E9878}">
      <dgm:prSet phldrT="[Text]"/>
      <dgm:spPr/>
      <dgm:t>
        <a:bodyPr/>
        <a:lstStyle/>
        <a:p>
          <a:r>
            <a:rPr lang="de-DE" dirty="0"/>
            <a:t>Stundenplan für Eltern</a:t>
          </a:r>
        </a:p>
      </dgm:t>
    </dgm:pt>
    <dgm:pt modelId="{CE24CB19-D9AF-4A5E-85B2-98442D47395B}" type="parTrans" cxnId="{3ADAB388-2AE4-41AE-8FB4-18725816EFE4}">
      <dgm:prSet/>
      <dgm:spPr/>
      <dgm:t>
        <a:bodyPr/>
        <a:lstStyle/>
        <a:p>
          <a:endParaRPr lang="de-DE"/>
        </a:p>
      </dgm:t>
    </dgm:pt>
    <dgm:pt modelId="{B9AAED25-0865-4949-A57D-EA0CB44D99F8}" type="sibTrans" cxnId="{3ADAB388-2AE4-41AE-8FB4-18725816EFE4}">
      <dgm:prSet/>
      <dgm:spPr/>
      <dgm:t>
        <a:bodyPr/>
        <a:lstStyle/>
        <a:p>
          <a:endParaRPr lang="de-DE"/>
        </a:p>
      </dgm:t>
    </dgm:pt>
    <dgm:pt modelId="{7E75B238-EACB-4A56-BB4B-EF8B23019C8A}">
      <dgm:prSet phldrT="[Text]"/>
      <dgm:spPr/>
      <dgm:t>
        <a:bodyPr/>
        <a:lstStyle/>
        <a:p>
          <a:r>
            <a:rPr lang="de-DE" dirty="0"/>
            <a:t>Abfallkalender</a:t>
          </a:r>
        </a:p>
      </dgm:t>
    </dgm:pt>
    <dgm:pt modelId="{0FBA660D-419F-4D36-93F1-470E7AFB6F06}" type="parTrans" cxnId="{F318C3B8-9498-4D21-8C8C-23A4216F516D}">
      <dgm:prSet/>
      <dgm:spPr/>
      <dgm:t>
        <a:bodyPr/>
        <a:lstStyle/>
        <a:p>
          <a:endParaRPr lang="de-DE"/>
        </a:p>
      </dgm:t>
    </dgm:pt>
    <dgm:pt modelId="{A6718FAA-F891-4009-80CC-2138B7F69190}" type="sibTrans" cxnId="{F318C3B8-9498-4D21-8C8C-23A4216F516D}">
      <dgm:prSet/>
      <dgm:spPr/>
      <dgm:t>
        <a:bodyPr/>
        <a:lstStyle/>
        <a:p>
          <a:endParaRPr lang="de-DE"/>
        </a:p>
      </dgm:t>
    </dgm:pt>
    <dgm:pt modelId="{DCCB2ADA-6BD5-4FE5-B569-5FF224995D65}">
      <dgm:prSet phldrT="[Text]"/>
      <dgm:spPr/>
      <dgm:t>
        <a:bodyPr/>
        <a:lstStyle/>
        <a:p>
          <a:r>
            <a:rPr lang="de-DE" dirty="0"/>
            <a:t>Zufallsgenerator</a:t>
          </a:r>
        </a:p>
      </dgm:t>
    </dgm:pt>
    <dgm:pt modelId="{8FF4C836-DB7D-45AE-A247-35E01607EE4B}" type="parTrans" cxnId="{183806FA-9146-46AA-9D4A-94C45FB4168E}">
      <dgm:prSet/>
      <dgm:spPr/>
      <dgm:t>
        <a:bodyPr/>
        <a:lstStyle/>
        <a:p>
          <a:endParaRPr lang="de-DE"/>
        </a:p>
      </dgm:t>
    </dgm:pt>
    <dgm:pt modelId="{33C4D909-7840-4E88-9F93-FF123AF191BD}" type="sibTrans" cxnId="{183806FA-9146-46AA-9D4A-94C45FB4168E}">
      <dgm:prSet/>
      <dgm:spPr/>
      <dgm:t>
        <a:bodyPr/>
        <a:lstStyle/>
        <a:p>
          <a:endParaRPr lang="de-DE"/>
        </a:p>
      </dgm:t>
    </dgm:pt>
    <dgm:pt modelId="{D569D49D-831C-4E4A-985B-E81ACB793F8A}">
      <dgm:prSet phldrT="[Text]"/>
      <dgm:spPr/>
      <dgm:t>
        <a:bodyPr/>
        <a:lstStyle/>
        <a:p>
          <a:r>
            <a:rPr lang="de-DE" dirty="0"/>
            <a:t>Rezeptvorschläge</a:t>
          </a:r>
        </a:p>
      </dgm:t>
    </dgm:pt>
    <dgm:pt modelId="{B38F06EF-AB24-48E6-A704-E1B48F3589E4}" type="parTrans" cxnId="{E597A818-BA08-4EE2-9C70-427A870DB046}">
      <dgm:prSet/>
      <dgm:spPr/>
      <dgm:t>
        <a:bodyPr/>
        <a:lstStyle/>
        <a:p>
          <a:endParaRPr lang="de-DE"/>
        </a:p>
      </dgm:t>
    </dgm:pt>
    <dgm:pt modelId="{31F8C1CA-06D2-4D27-A234-EE48D323BC63}" type="sibTrans" cxnId="{E597A818-BA08-4EE2-9C70-427A870DB046}">
      <dgm:prSet/>
      <dgm:spPr/>
      <dgm:t>
        <a:bodyPr/>
        <a:lstStyle/>
        <a:p>
          <a:endParaRPr lang="de-DE"/>
        </a:p>
      </dgm:t>
    </dgm:pt>
    <dgm:pt modelId="{702986E8-FE25-44F2-BFA3-DDECB8A171DC}">
      <dgm:prSet phldrT="[Text]"/>
      <dgm:spPr/>
      <dgm:t>
        <a:bodyPr/>
        <a:lstStyle/>
        <a:p>
          <a:r>
            <a:rPr lang="de-DE" dirty="0"/>
            <a:t>Barkeeper – Wie mixe ich…</a:t>
          </a:r>
        </a:p>
      </dgm:t>
    </dgm:pt>
    <dgm:pt modelId="{C1F90E1C-8C48-4A51-B801-BBEB60558CF9}" type="parTrans" cxnId="{CBDF8711-13D2-4176-9EFC-F75B94828459}">
      <dgm:prSet/>
      <dgm:spPr/>
      <dgm:t>
        <a:bodyPr/>
        <a:lstStyle/>
        <a:p>
          <a:endParaRPr lang="de-DE"/>
        </a:p>
      </dgm:t>
    </dgm:pt>
    <dgm:pt modelId="{7836883E-2BD1-4950-9371-B66F9F46253C}" type="sibTrans" cxnId="{CBDF8711-13D2-4176-9EFC-F75B94828459}">
      <dgm:prSet/>
      <dgm:spPr/>
      <dgm:t>
        <a:bodyPr/>
        <a:lstStyle/>
        <a:p>
          <a:endParaRPr lang="de-DE"/>
        </a:p>
      </dgm:t>
    </dgm:pt>
    <dgm:pt modelId="{D0085073-37BE-4F1D-876B-25AD1A248A34}">
      <dgm:prSet phldrT="[Text]"/>
      <dgm:spPr/>
      <dgm:t>
        <a:bodyPr/>
        <a:lstStyle/>
        <a:p>
          <a:r>
            <a:rPr lang="de-DE" dirty="0"/>
            <a:t>Fernsehprogramm</a:t>
          </a:r>
        </a:p>
      </dgm:t>
    </dgm:pt>
    <dgm:pt modelId="{91983146-7DD2-4338-8CA4-75F165F6CE45}" type="parTrans" cxnId="{1B26B316-F59F-448F-822B-C89DEAF439AE}">
      <dgm:prSet/>
      <dgm:spPr/>
      <dgm:t>
        <a:bodyPr/>
        <a:lstStyle/>
        <a:p>
          <a:endParaRPr lang="de-DE"/>
        </a:p>
      </dgm:t>
    </dgm:pt>
    <dgm:pt modelId="{0F298793-F394-4BC9-921E-0C6F9F50C9B0}" type="sibTrans" cxnId="{1B26B316-F59F-448F-822B-C89DEAF439AE}">
      <dgm:prSet/>
      <dgm:spPr/>
      <dgm:t>
        <a:bodyPr/>
        <a:lstStyle/>
        <a:p>
          <a:endParaRPr lang="de-DE"/>
        </a:p>
      </dgm:t>
    </dgm:pt>
    <dgm:pt modelId="{FC81678B-4085-4466-B1C3-2936CB4A99EF}">
      <dgm:prSet phldrT="[Text]"/>
      <dgm:spPr/>
      <dgm:t>
        <a:bodyPr/>
        <a:lstStyle/>
        <a:p>
          <a:r>
            <a:rPr lang="de-DE" dirty="0"/>
            <a:t>Was läuft im Kino?</a:t>
          </a:r>
        </a:p>
      </dgm:t>
    </dgm:pt>
    <dgm:pt modelId="{2F0BA2F6-75C9-4BEA-BBBF-D186F8FA1691}" type="parTrans" cxnId="{58040E38-87F5-4DD0-9340-5DE4DA3F0821}">
      <dgm:prSet/>
      <dgm:spPr/>
      <dgm:t>
        <a:bodyPr/>
        <a:lstStyle/>
        <a:p>
          <a:endParaRPr lang="de-DE"/>
        </a:p>
      </dgm:t>
    </dgm:pt>
    <dgm:pt modelId="{815884A2-6A39-42D8-8B33-539135F1ED8E}" type="sibTrans" cxnId="{58040E38-87F5-4DD0-9340-5DE4DA3F0821}">
      <dgm:prSet/>
      <dgm:spPr/>
      <dgm:t>
        <a:bodyPr/>
        <a:lstStyle/>
        <a:p>
          <a:endParaRPr lang="de-DE"/>
        </a:p>
      </dgm:t>
    </dgm:pt>
    <dgm:pt modelId="{2AB7B67A-7520-452C-AC85-5F57EB3D2A18}">
      <dgm:prSet phldrT="[Text]"/>
      <dgm:spPr/>
      <dgm:t>
        <a:bodyPr/>
        <a:lstStyle/>
        <a:p>
          <a:r>
            <a:rPr lang="de-DE" dirty="0"/>
            <a:t>Workout-Hilfe</a:t>
          </a:r>
        </a:p>
      </dgm:t>
    </dgm:pt>
    <dgm:pt modelId="{FF6481EC-6B90-41CC-9751-F8FF511D7406}" type="parTrans" cxnId="{1F854F1C-3B88-411F-ABD2-131D373E8983}">
      <dgm:prSet/>
      <dgm:spPr/>
      <dgm:t>
        <a:bodyPr/>
        <a:lstStyle/>
        <a:p>
          <a:endParaRPr lang="de-DE"/>
        </a:p>
      </dgm:t>
    </dgm:pt>
    <dgm:pt modelId="{B9C21C9D-4461-4814-9B76-65CE30487781}" type="sibTrans" cxnId="{1F854F1C-3B88-411F-ABD2-131D373E8983}">
      <dgm:prSet/>
      <dgm:spPr/>
      <dgm:t>
        <a:bodyPr/>
        <a:lstStyle/>
        <a:p>
          <a:endParaRPr lang="de-DE"/>
        </a:p>
      </dgm:t>
    </dgm:pt>
    <dgm:pt modelId="{94BB9808-D350-44B9-988B-93BE0795ED27}">
      <dgm:prSet phldrT="[Text]"/>
      <dgm:spPr/>
      <dgm:t>
        <a:bodyPr/>
        <a:lstStyle/>
        <a:p>
          <a:r>
            <a:rPr lang="de-DE" dirty="0"/>
            <a:t>Einschlafgeräusche</a:t>
          </a:r>
        </a:p>
      </dgm:t>
    </dgm:pt>
    <dgm:pt modelId="{103EB016-0A34-440F-8761-83226F57E116}" type="parTrans" cxnId="{E9DDFBDD-3F8E-4A4C-8D54-3DE15713F7D5}">
      <dgm:prSet/>
      <dgm:spPr/>
      <dgm:t>
        <a:bodyPr/>
        <a:lstStyle/>
        <a:p>
          <a:endParaRPr lang="de-DE"/>
        </a:p>
      </dgm:t>
    </dgm:pt>
    <dgm:pt modelId="{958E9770-A1C2-43C0-90F8-1307ADB95DE9}" type="sibTrans" cxnId="{E9DDFBDD-3F8E-4A4C-8D54-3DE15713F7D5}">
      <dgm:prSet/>
      <dgm:spPr/>
      <dgm:t>
        <a:bodyPr/>
        <a:lstStyle/>
        <a:p>
          <a:endParaRPr lang="de-DE"/>
        </a:p>
      </dgm:t>
    </dgm:pt>
    <dgm:pt modelId="{4D46FDD4-5ECA-40E9-9012-A7A38B5B6506}">
      <dgm:prSet phldrT="[Text]"/>
      <dgm:spPr/>
      <dgm:t>
        <a:bodyPr/>
        <a:lstStyle/>
        <a:p>
          <a:r>
            <a:rPr lang="de-DE" dirty="0" err="1"/>
            <a:t>Zähneputzuhr</a:t>
          </a:r>
          <a:endParaRPr lang="de-DE" dirty="0"/>
        </a:p>
      </dgm:t>
    </dgm:pt>
    <dgm:pt modelId="{DDC2B2E2-D917-4CD5-8987-6745AF205FBF}" type="parTrans" cxnId="{247CA269-588C-4C47-928A-15D6E58A2211}">
      <dgm:prSet/>
      <dgm:spPr/>
      <dgm:t>
        <a:bodyPr/>
        <a:lstStyle/>
        <a:p>
          <a:endParaRPr lang="de-DE"/>
        </a:p>
      </dgm:t>
    </dgm:pt>
    <dgm:pt modelId="{EB71DA6E-97E5-4578-9758-D8E03886E613}" type="sibTrans" cxnId="{247CA269-588C-4C47-928A-15D6E58A2211}">
      <dgm:prSet/>
      <dgm:spPr/>
      <dgm:t>
        <a:bodyPr/>
        <a:lstStyle/>
        <a:p>
          <a:endParaRPr lang="de-DE"/>
        </a:p>
      </dgm:t>
    </dgm:pt>
    <dgm:pt modelId="{44446D5E-BECB-49F7-96F5-806EAD4AD244}">
      <dgm:prSet phldrT="[Text]"/>
      <dgm:spPr/>
      <dgm:t>
        <a:bodyPr/>
        <a:lstStyle/>
        <a:p>
          <a:r>
            <a:rPr lang="de-DE" dirty="0"/>
            <a:t>Schlaue Sprüche</a:t>
          </a:r>
        </a:p>
      </dgm:t>
    </dgm:pt>
    <dgm:pt modelId="{6BA42FAB-68FE-4D48-ABE2-3388F2A8C6B4}" type="parTrans" cxnId="{93F8B4BE-57BF-4EF5-AFDE-F833F03F0C55}">
      <dgm:prSet/>
      <dgm:spPr/>
      <dgm:t>
        <a:bodyPr/>
        <a:lstStyle/>
        <a:p>
          <a:endParaRPr lang="de-DE"/>
        </a:p>
      </dgm:t>
    </dgm:pt>
    <dgm:pt modelId="{089D2542-F535-4672-BFF0-BF513D683689}" type="sibTrans" cxnId="{93F8B4BE-57BF-4EF5-AFDE-F833F03F0C55}">
      <dgm:prSet/>
      <dgm:spPr/>
      <dgm:t>
        <a:bodyPr/>
        <a:lstStyle/>
        <a:p>
          <a:endParaRPr lang="de-DE"/>
        </a:p>
      </dgm:t>
    </dgm:pt>
    <dgm:pt modelId="{15011E10-6DE2-4DBE-9DA2-7273919CC90C}">
      <dgm:prSet phldrT="[Text]"/>
      <dgm:spPr/>
      <dgm:t>
        <a:bodyPr/>
        <a:lstStyle/>
        <a:p>
          <a:r>
            <a:rPr lang="de-DE" dirty="0"/>
            <a:t>Witze</a:t>
          </a:r>
        </a:p>
      </dgm:t>
    </dgm:pt>
    <dgm:pt modelId="{EC6B3B78-CB9F-490F-87A1-31324208E512}" type="parTrans" cxnId="{BB177AF8-836D-476D-BDA6-968D642770C0}">
      <dgm:prSet/>
      <dgm:spPr/>
      <dgm:t>
        <a:bodyPr/>
        <a:lstStyle/>
        <a:p>
          <a:endParaRPr lang="de-DE"/>
        </a:p>
      </dgm:t>
    </dgm:pt>
    <dgm:pt modelId="{2E537605-F7D5-493F-9DC4-550E526B0DE5}" type="sibTrans" cxnId="{BB177AF8-836D-476D-BDA6-968D642770C0}">
      <dgm:prSet/>
      <dgm:spPr/>
      <dgm:t>
        <a:bodyPr/>
        <a:lstStyle/>
        <a:p>
          <a:endParaRPr lang="de-DE"/>
        </a:p>
      </dgm:t>
    </dgm:pt>
    <dgm:pt modelId="{FA1588E8-9DEB-4AE1-8CF5-716AC1333D9F}">
      <dgm:prSet phldrT="[Text]"/>
      <dgm:spPr/>
      <dgm:t>
        <a:bodyPr/>
        <a:lstStyle/>
        <a:p>
          <a:r>
            <a:rPr lang="de-DE" dirty="0"/>
            <a:t>City-Guide</a:t>
          </a:r>
        </a:p>
      </dgm:t>
    </dgm:pt>
    <dgm:pt modelId="{0E801240-53EA-45CC-8BD4-06EFA5D6B5F0}" type="parTrans" cxnId="{92492949-3B49-4259-933A-EACCE93D9A7A}">
      <dgm:prSet/>
      <dgm:spPr/>
      <dgm:t>
        <a:bodyPr/>
        <a:lstStyle/>
        <a:p>
          <a:endParaRPr lang="de-DE"/>
        </a:p>
      </dgm:t>
    </dgm:pt>
    <dgm:pt modelId="{57573B81-9976-4F7C-BDE5-C259E007CFCE}" type="sibTrans" cxnId="{92492949-3B49-4259-933A-EACCE93D9A7A}">
      <dgm:prSet/>
      <dgm:spPr/>
      <dgm:t>
        <a:bodyPr/>
        <a:lstStyle/>
        <a:p>
          <a:endParaRPr lang="de-DE"/>
        </a:p>
      </dgm:t>
    </dgm:pt>
    <dgm:pt modelId="{99D968E9-2574-4C92-A210-03D064F9B4C9}">
      <dgm:prSet phldrT="[Text]"/>
      <dgm:spPr/>
      <dgm:t>
        <a:bodyPr/>
        <a:lstStyle/>
        <a:p>
          <a:r>
            <a:rPr lang="de-DE" dirty="0"/>
            <a:t>Bitcoin- und Börsenkurse</a:t>
          </a:r>
        </a:p>
      </dgm:t>
    </dgm:pt>
    <dgm:pt modelId="{87B85816-5823-4CA3-AA3B-B03C06A930BD}" type="parTrans" cxnId="{652C495D-8961-4BC4-B900-25F00EE2BF83}">
      <dgm:prSet/>
      <dgm:spPr/>
      <dgm:t>
        <a:bodyPr/>
        <a:lstStyle/>
        <a:p>
          <a:endParaRPr lang="de-DE"/>
        </a:p>
      </dgm:t>
    </dgm:pt>
    <dgm:pt modelId="{75A45CBE-053F-4861-BD23-2C496BC71C7B}" type="sibTrans" cxnId="{652C495D-8961-4BC4-B900-25F00EE2BF83}">
      <dgm:prSet/>
      <dgm:spPr/>
      <dgm:t>
        <a:bodyPr/>
        <a:lstStyle/>
        <a:p>
          <a:endParaRPr lang="de-DE"/>
        </a:p>
      </dgm:t>
    </dgm:pt>
    <dgm:pt modelId="{D9A685B6-BD61-4830-9A14-43C53704F68A}">
      <dgm:prSet phldrT="[Text]"/>
      <dgm:spPr/>
      <dgm:t>
        <a:bodyPr/>
        <a:lstStyle/>
        <a:p>
          <a:r>
            <a:rPr lang="de-DE" dirty="0"/>
            <a:t>Taxi rufen</a:t>
          </a:r>
        </a:p>
      </dgm:t>
    </dgm:pt>
    <dgm:pt modelId="{13C310F5-7A09-4DEE-9A83-12A0961D8F6D}" type="parTrans" cxnId="{2219C2AD-AEA7-4B75-BF87-1C80E8B9B4D0}">
      <dgm:prSet/>
      <dgm:spPr/>
      <dgm:t>
        <a:bodyPr/>
        <a:lstStyle/>
        <a:p>
          <a:endParaRPr lang="de-DE"/>
        </a:p>
      </dgm:t>
    </dgm:pt>
    <dgm:pt modelId="{DA8403F3-883B-49C6-9DD9-318B9B99473C}" type="sibTrans" cxnId="{2219C2AD-AEA7-4B75-BF87-1C80E8B9B4D0}">
      <dgm:prSet/>
      <dgm:spPr/>
      <dgm:t>
        <a:bodyPr/>
        <a:lstStyle/>
        <a:p>
          <a:endParaRPr lang="de-DE"/>
        </a:p>
      </dgm:t>
    </dgm:pt>
    <dgm:pt modelId="{518A6BEC-B2ED-4122-A09B-AACE29D92D17}">
      <dgm:prSet phldrT="[Text]"/>
      <dgm:spPr/>
      <dgm:t>
        <a:bodyPr/>
        <a:lstStyle/>
        <a:p>
          <a:r>
            <a:rPr lang="de-DE" dirty="0"/>
            <a:t>Benzinpreise in meiner Nähe</a:t>
          </a:r>
        </a:p>
      </dgm:t>
    </dgm:pt>
    <dgm:pt modelId="{F89D3BDD-03F5-43FE-A035-2DED07BAEEA6}" type="parTrans" cxnId="{00C9822A-7CA1-4E72-A168-4F75B18AC7B3}">
      <dgm:prSet/>
      <dgm:spPr/>
      <dgm:t>
        <a:bodyPr/>
        <a:lstStyle/>
        <a:p>
          <a:endParaRPr lang="de-DE"/>
        </a:p>
      </dgm:t>
    </dgm:pt>
    <dgm:pt modelId="{9B7338A4-6D56-400F-B7F7-526504A9186B}" type="sibTrans" cxnId="{00C9822A-7CA1-4E72-A168-4F75B18AC7B3}">
      <dgm:prSet/>
      <dgm:spPr/>
      <dgm:t>
        <a:bodyPr/>
        <a:lstStyle/>
        <a:p>
          <a:endParaRPr lang="de-DE"/>
        </a:p>
      </dgm:t>
    </dgm:pt>
    <dgm:pt modelId="{16477FFF-F765-4A4B-9734-7A0291EF0B32}">
      <dgm:prSet phldrT="[Text]"/>
      <dgm:spPr/>
      <dgm:t>
        <a:bodyPr/>
        <a:lstStyle/>
        <a:p>
          <a:r>
            <a:rPr lang="de-DE" dirty="0"/>
            <a:t>Welche Inhaltsstoffe hat Lebensmittel XY</a:t>
          </a:r>
        </a:p>
      </dgm:t>
    </dgm:pt>
    <dgm:pt modelId="{FB85A277-C85B-405F-B3D9-853CD1AE5BCC}" type="parTrans" cxnId="{EBF19597-56EA-488E-9E62-31AA16373052}">
      <dgm:prSet/>
      <dgm:spPr/>
      <dgm:t>
        <a:bodyPr/>
        <a:lstStyle/>
        <a:p>
          <a:endParaRPr lang="de-DE"/>
        </a:p>
      </dgm:t>
    </dgm:pt>
    <dgm:pt modelId="{A2A212C9-4B62-4C0E-A81A-78889E63C212}" type="sibTrans" cxnId="{EBF19597-56EA-488E-9E62-31AA16373052}">
      <dgm:prSet/>
      <dgm:spPr/>
      <dgm:t>
        <a:bodyPr/>
        <a:lstStyle/>
        <a:p>
          <a:endParaRPr lang="de-DE"/>
        </a:p>
      </dgm:t>
    </dgm:pt>
    <dgm:pt modelId="{73B4A706-B5A1-49E3-A035-A6BC414CBC7C}">
      <dgm:prSet phldrT="[Text]"/>
      <dgm:spPr/>
      <dgm:t>
        <a:bodyPr/>
        <a:lstStyle/>
        <a:p>
          <a:r>
            <a:rPr lang="de-DE" dirty="0"/>
            <a:t>Wer hat heute Geburtstag?</a:t>
          </a:r>
        </a:p>
      </dgm:t>
    </dgm:pt>
    <dgm:pt modelId="{F0AFB9BF-3103-43DA-8F10-6087C6960871}" type="parTrans" cxnId="{4D5627E4-81BF-41E2-8875-63D22AB59A31}">
      <dgm:prSet/>
      <dgm:spPr/>
      <dgm:t>
        <a:bodyPr/>
        <a:lstStyle/>
        <a:p>
          <a:endParaRPr lang="de-DE"/>
        </a:p>
      </dgm:t>
    </dgm:pt>
    <dgm:pt modelId="{98D41852-1C84-43B7-9F82-4EBBBC62EC80}" type="sibTrans" cxnId="{4D5627E4-81BF-41E2-8875-63D22AB59A31}">
      <dgm:prSet/>
      <dgm:spPr/>
      <dgm:t>
        <a:bodyPr/>
        <a:lstStyle/>
        <a:p>
          <a:endParaRPr lang="de-DE"/>
        </a:p>
      </dgm:t>
    </dgm:pt>
    <dgm:pt modelId="{4ECEF1FA-FF50-4C44-81CC-6E640FB9FD75}">
      <dgm:prSet phldrT="[Text]"/>
      <dgm:spPr/>
      <dgm:t>
        <a:bodyPr/>
        <a:lstStyle/>
        <a:p>
          <a:r>
            <a:rPr lang="de-DE" dirty="0"/>
            <a:t>Preisalarm (z.B. über </a:t>
          </a:r>
          <a:r>
            <a:rPr lang="de-DE" dirty="0" err="1"/>
            <a:t>Idealo</a:t>
          </a:r>
          <a:r>
            <a:rPr lang="de-DE" dirty="0"/>
            <a:t>/Amazon)</a:t>
          </a:r>
        </a:p>
      </dgm:t>
    </dgm:pt>
    <dgm:pt modelId="{241A47C2-93B0-4C98-90AC-D136C3CE897B}" type="parTrans" cxnId="{8193D910-302C-416C-A3B4-DDC1A6958012}">
      <dgm:prSet/>
      <dgm:spPr/>
      <dgm:t>
        <a:bodyPr/>
        <a:lstStyle/>
        <a:p>
          <a:endParaRPr lang="de-DE"/>
        </a:p>
      </dgm:t>
    </dgm:pt>
    <dgm:pt modelId="{23459F09-0317-46C1-94EF-0A9E18C4E2EF}" type="sibTrans" cxnId="{8193D910-302C-416C-A3B4-DDC1A6958012}">
      <dgm:prSet/>
      <dgm:spPr/>
      <dgm:t>
        <a:bodyPr/>
        <a:lstStyle/>
        <a:p>
          <a:endParaRPr lang="de-DE"/>
        </a:p>
      </dgm:t>
    </dgm:pt>
    <dgm:pt modelId="{9385C28A-9842-48C6-96C9-D6314DEFE369}">
      <dgm:prSet phldrT="[Text]"/>
      <dgm:spPr/>
      <dgm:t>
        <a:bodyPr/>
        <a:lstStyle/>
        <a:p>
          <a:r>
            <a:rPr lang="de-DE" dirty="0"/>
            <a:t>Fußballergebnisse</a:t>
          </a:r>
        </a:p>
      </dgm:t>
    </dgm:pt>
    <dgm:pt modelId="{B4487607-7284-4970-A5B3-2212086544E0}" type="parTrans" cxnId="{62DCF777-438E-4829-995F-83AF6CE5432E}">
      <dgm:prSet/>
      <dgm:spPr/>
      <dgm:t>
        <a:bodyPr/>
        <a:lstStyle/>
        <a:p>
          <a:endParaRPr lang="de-DE"/>
        </a:p>
      </dgm:t>
    </dgm:pt>
    <dgm:pt modelId="{3FE10B7A-77FF-4A63-97CF-B158C3DA150A}" type="sibTrans" cxnId="{62DCF777-438E-4829-995F-83AF6CE5432E}">
      <dgm:prSet/>
      <dgm:spPr/>
      <dgm:t>
        <a:bodyPr/>
        <a:lstStyle/>
        <a:p>
          <a:endParaRPr lang="de-DE"/>
        </a:p>
      </dgm:t>
    </dgm:pt>
    <dgm:pt modelId="{F57192EE-037C-4A7C-A2C1-155100EF3B25}">
      <dgm:prSet phldrT="[Text]"/>
      <dgm:spPr/>
      <dgm:t>
        <a:bodyPr/>
        <a:lstStyle/>
        <a:p>
          <a:r>
            <a:rPr lang="de-DE" dirty="0"/>
            <a:t>Zufallsnamen</a:t>
          </a:r>
        </a:p>
      </dgm:t>
    </dgm:pt>
    <dgm:pt modelId="{6F1D7F71-9995-4D65-8400-21DC188CFE89}" type="parTrans" cxnId="{A9DBA6B4-EC29-4677-ADF6-C86EC2290AD8}">
      <dgm:prSet/>
      <dgm:spPr/>
      <dgm:t>
        <a:bodyPr/>
        <a:lstStyle/>
        <a:p>
          <a:endParaRPr lang="de-DE"/>
        </a:p>
      </dgm:t>
    </dgm:pt>
    <dgm:pt modelId="{655F6F8A-F114-46AF-9CF8-AE363C80268B}" type="sibTrans" cxnId="{A9DBA6B4-EC29-4677-ADF6-C86EC2290AD8}">
      <dgm:prSet/>
      <dgm:spPr/>
      <dgm:t>
        <a:bodyPr/>
        <a:lstStyle/>
        <a:p>
          <a:endParaRPr lang="de-DE"/>
        </a:p>
      </dgm:t>
    </dgm:pt>
    <dgm:pt modelId="{CF33C5B5-945F-4A9C-B74B-2AEBA3A60765}" type="pres">
      <dgm:prSet presAssocID="{381EC89B-BB91-47F5-B88A-63CF773AE72E}" presName="diagram" presStyleCnt="0">
        <dgm:presLayoutVars>
          <dgm:dir/>
          <dgm:resizeHandles val="exact"/>
        </dgm:presLayoutVars>
      </dgm:prSet>
      <dgm:spPr/>
    </dgm:pt>
    <dgm:pt modelId="{CDF1B841-473C-45D2-9D56-2C973A14DDC9}" type="pres">
      <dgm:prSet presAssocID="{6997937D-1969-46BC-8AE9-9EEC212CC7BD}" presName="node" presStyleLbl="node1" presStyleIdx="0" presStyleCnt="25">
        <dgm:presLayoutVars>
          <dgm:bulletEnabled val="1"/>
        </dgm:presLayoutVars>
      </dgm:prSet>
      <dgm:spPr/>
    </dgm:pt>
    <dgm:pt modelId="{74C2EB2E-FBE3-4B0C-B21F-64BB140B7FAE}" type="pres">
      <dgm:prSet presAssocID="{34956BD0-AEF1-4EF0-B496-0588AAB34F19}" presName="sibTrans" presStyleCnt="0"/>
      <dgm:spPr/>
    </dgm:pt>
    <dgm:pt modelId="{2D9223FA-96BC-4604-99CF-D4B62111A3CF}" type="pres">
      <dgm:prSet presAssocID="{C9177C2B-B624-4A36-B2C8-1B1F28DD5804}" presName="node" presStyleLbl="node1" presStyleIdx="1" presStyleCnt="25">
        <dgm:presLayoutVars>
          <dgm:bulletEnabled val="1"/>
        </dgm:presLayoutVars>
      </dgm:prSet>
      <dgm:spPr/>
    </dgm:pt>
    <dgm:pt modelId="{DD24128C-0CBF-4728-A185-EDCA585205EF}" type="pres">
      <dgm:prSet presAssocID="{DAE070C8-3BC0-4381-93E4-206562F24D5E}" presName="sibTrans" presStyleCnt="0"/>
      <dgm:spPr/>
    </dgm:pt>
    <dgm:pt modelId="{476C3EE8-650F-4B64-A33D-8B2ADD123EAA}" type="pres">
      <dgm:prSet presAssocID="{B25BF439-DA88-4C13-88C0-65902D1D0EC5}" presName="node" presStyleLbl="node1" presStyleIdx="2" presStyleCnt="25">
        <dgm:presLayoutVars>
          <dgm:bulletEnabled val="1"/>
        </dgm:presLayoutVars>
      </dgm:prSet>
      <dgm:spPr/>
    </dgm:pt>
    <dgm:pt modelId="{E34EAE61-9A9D-4C20-A458-399885E76BBB}" type="pres">
      <dgm:prSet presAssocID="{4BE998AC-7FEB-4363-A9FC-C58C46512DE5}" presName="sibTrans" presStyleCnt="0"/>
      <dgm:spPr/>
    </dgm:pt>
    <dgm:pt modelId="{3F8FE8B3-C04E-4B69-9722-AC0F881644A8}" type="pres">
      <dgm:prSet presAssocID="{76D7FED2-3089-4878-AF08-B86F79756A28}" presName="node" presStyleLbl="node1" presStyleIdx="3" presStyleCnt="25">
        <dgm:presLayoutVars>
          <dgm:bulletEnabled val="1"/>
        </dgm:presLayoutVars>
      </dgm:prSet>
      <dgm:spPr/>
    </dgm:pt>
    <dgm:pt modelId="{C28447E1-DAF1-4645-8CF9-75B3CFB887FC}" type="pres">
      <dgm:prSet presAssocID="{F6A36839-5F97-4F2F-864A-8E6FE41D83B9}" presName="sibTrans" presStyleCnt="0"/>
      <dgm:spPr/>
    </dgm:pt>
    <dgm:pt modelId="{7090944C-18FF-4809-B498-2CF52800976A}" type="pres">
      <dgm:prSet presAssocID="{F2338324-36B2-4F97-B8BE-07131C9E9878}" presName="node" presStyleLbl="node1" presStyleIdx="4" presStyleCnt="25">
        <dgm:presLayoutVars>
          <dgm:bulletEnabled val="1"/>
        </dgm:presLayoutVars>
      </dgm:prSet>
      <dgm:spPr/>
    </dgm:pt>
    <dgm:pt modelId="{25A14E88-68C5-4FB4-A96A-FEE8C21E8335}" type="pres">
      <dgm:prSet presAssocID="{B9AAED25-0865-4949-A57D-EA0CB44D99F8}" presName="sibTrans" presStyleCnt="0"/>
      <dgm:spPr/>
    </dgm:pt>
    <dgm:pt modelId="{CE2C1A57-E796-4C65-93AB-27A01A99A474}" type="pres">
      <dgm:prSet presAssocID="{7E75B238-EACB-4A56-BB4B-EF8B23019C8A}" presName="node" presStyleLbl="node1" presStyleIdx="5" presStyleCnt="25">
        <dgm:presLayoutVars>
          <dgm:bulletEnabled val="1"/>
        </dgm:presLayoutVars>
      </dgm:prSet>
      <dgm:spPr/>
    </dgm:pt>
    <dgm:pt modelId="{50A707FD-C959-4355-A281-828E0650D1E7}" type="pres">
      <dgm:prSet presAssocID="{A6718FAA-F891-4009-80CC-2138B7F69190}" presName="sibTrans" presStyleCnt="0"/>
      <dgm:spPr/>
    </dgm:pt>
    <dgm:pt modelId="{7F2A707C-F003-403A-82EA-5355B4C067BF}" type="pres">
      <dgm:prSet presAssocID="{DCCB2ADA-6BD5-4FE5-B569-5FF224995D65}" presName="node" presStyleLbl="node1" presStyleIdx="6" presStyleCnt="25">
        <dgm:presLayoutVars>
          <dgm:bulletEnabled val="1"/>
        </dgm:presLayoutVars>
      </dgm:prSet>
      <dgm:spPr/>
    </dgm:pt>
    <dgm:pt modelId="{3D304362-0167-42C5-BC10-EB0D7E38BB40}" type="pres">
      <dgm:prSet presAssocID="{33C4D909-7840-4E88-9F93-FF123AF191BD}" presName="sibTrans" presStyleCnt="0"/>
      <dgm:spPr/>
    </dgm:pt>
    <dgm:pt modelId="{89526E4C-4B94-4F39-9642-A4F226BF4373}" type="pres">
      <dgm:prSet presAssocID="{D569D49D-831C-4E4A-985B-E81ACB793F8A}" presName="node" presStyleLbl="node1" presStyleIdx="7" presStyleCnt="25">
        <dgm:presLayoutVars>
          <dgm:bulletEnabled val="1"/>
        </dgm:presLayoutVars>
      </dgm:prSet>
      <dgm:spPr/>
    </dgm:pt>
    <dgm:pt modelId="{8A09B250-0465-4D10-93B9-8DF3CE977DD7}" type="pres">
      <dgm:prSet presAssocID="{31F8C1CA-06D2-4D27-A234-EE48D323BC63}" presName="sibTrans" presStyleCnt="0"/>
      <dgm:spPr/>
    </dgm:pt>
    <dgm:pt modelId="{0AE9340B-0665-4D2D-9F6E-5C63413F87E6}" type="pres">
      <dgm:prSet presAssocID="{702986E8-FE25-44F2-BFA3-DDECB8A171DC}" presName="node" presStyleLbl="node1" presStyleIdx="8" presStyleCnt="25">
        <dgm:presLayoutVars>
          <dgm:bulletEnabled val="1"/>
        </dgm:presLayoutVars>
      </dgm:prSet>
      <dgm:spPr/>
    </dgm:pt>
    <dgm:pt modelId="{387F1DBA-866D-4CF3-B38C-F0B9ABDA4FA4}" type="pres">
      <dgm:prSet presAssocID="{7836883E-2BD1-4950-9371-B66F9F46253C}" presName="sibTrans" presStyleCnt="0"/>
      <dgm:spPr/>
    </dgm:pt>
    <dgm:pt modelId="{34A54E50-70C4-4D4C-90B2-F3E0433662B3}" type="pres">
      <dgm:prSet presAssocID="{D0085073-37BE-4F1D-876B-25AD1A248A34}" presName="node" presStyleLbl="node1" presStyleIdx="9" presStyleCnt="25">
        <dgm:presLayoutVars>
          <dgm:bulletEnabled val="1"/>
        </dgm:presLayoutVars>
      </dgm:prSet>
      <dgm:spPr/>
    </dgm:pt>
    <dgm:pt modelId="{B1015419-1675-4018-B63A-6BAABB280FC4}" type="pres">
      <dgm:prSet presAssocID="{0F298793-F394-4BC9-921E-0C6F9F50C9B0}" presName="sibTrans" presStyleCnt="0"/>
      <dgm:spPr/>
    </dgm:pt>
    <dgm:pt modelId="{84D6FEC5-2418-4589-A275-A2249274D794}" type="pres">
      <dgm:prSet presAssocID="{FC81678B-4085-4466-B1C3-2936CB4A99EF}" presName="node" presStyleLbl="node1" presStyleIdx="10" presStyleCnt="25">
        <dgm:presLayoutVars>
          <dgm:bulletEnabled val="1"/>
        </dgm:presLayoutVars>
      </dgm:prSet>
      <dgm:spPr/>
    </dgm:pt>
    <dgm:pt modelId="{BE30FFCB-7842-4296-AF33-8B93C073A190}" type="pres">
      <dgm:prSet presAssocID="{815884A2-6A39-42D8-8B33-539135F1ED8E}" presName="sibTrans" presStyleCnt="0"/>
      <dgm:spPr/>
    </dgm:pt>
    <dgm:pt modelId="{FA8B32C7-372E-4FB7-924E-6856D2D1702C}" type="pres">
      <dgm:prSet presAssocID="{2AB7B67A-7520-452C-AC85-5F57EB3D2A18}" presName="node" presStyleLbl="node1" presStyleIdx="11" presStyleCnt="25">
        <dgm:presLayoutVars>
          <dgm:bulletEnabled val="1"/>
        </dgm:presLayoutVars>
      </dgm:prSet>
      <dgm:spPr/>
    </dgm:pt>
    <dgm:pt modelId="{DADE7836-3477-4FB9-88E4-E7D96C8AE975}" type="pres">
      <dgm:prSet presAssocID="{B9C21C9D-4461-4814-9B76-65CE30487781}" presName="sibTrans" presStyleCnt="0"/>
      <dgm:spPr/>
    </dgm:pt>
    <dgm:pt modelId="{9BF2056D-6AE8-4E11-B5AF-973DB8067221}" type="pres">
      <dgm:prSet presAssocID="{94BB9808-D350-44B9-988B-93BE0795ED27}" presName="node" presStyleLbl="node1" presStyleIdx="12" presStyleCnt="25">
        <dgm:presLayoutVars>
          <dgm:bulletEnabled val="1"/>
        </dgm:presLayoutVars>
      </dgm:prSet>
      <dgm:spPr/>
    </dgm:pt>
    <dgm:pt modelId="{7FE87C51-B0FF-4B5C-B004-94C3249EBB03}" type="pres">
      <dgm:prSet presAssocID="{958E9770-A1C2-43C0-90F8-1307ADB95DE9}" presName="sibTrans" presStyleCnt="0"/>
      <dgm:spPr/>
    </dgm:pt>
    <dgm:pt modelId="{00CB59E8-6371-4B08-B320-B80C448E2457}" type="pres">
      <dgm:prSet presAssocID="{4D46FDD4-5ECA-40E9-9012-A7A38B5B6506}" presName="node" presStyleLbl="node1" presStyleIdx="13" presStyleCnt="25">
        <dgm:presLayoutVars>
          <dgm:bulletEnabled val="1"/>
        </dgm:presLayoutVars>
      </dgm:prSet>
      <dgm:spPr/>
    </dgm:pt>
    <dgm:pt modelId="{A9967977-55EF-438A-A6B0-221D3603BAA2}" type="pres">
      <dgm:prSet presAssocID="{EB71DA6E-97E5-4578-9758-D8E03886E613}" presName="sibTrans" presStyleCnt="0"/>
      <dgm:spPr/>
    </dgm:pt>
    <dgm:pt modelId="{A433F002-DD88-4265-8322-444BB2E74949}" type="pres">
      <dgm:prSet presAssocID="{44446D5E-BECB-49F7-96F5-806EAD4AD244}" presName="node" presStyleLbl="node1" presStyleIdx="14" presStyleCnt="25">
        <dgm:presLayoutVars>
          <dgm:bulletEnabled val="1"/>
        </dgm:presLayoutVars>
      </dgm:prSet>
      <dgm:spPr/>
    </dgm:pt>
    <dgm:pt modelId="{02E4504E-614D-4C5D-B026-E188311A4F02}" type="pres">
      <dgm:prSet presAssocID="{089D2542-F535-4672-BFF0-BF513D683689}" presName="sibTrans" presStyleCnt="0"/>
      <dgm:spPr/>
    </dgm:pt>
    <dgm:pt modelId="{3F6CDEB7-05A2-4F7E-9824-ED17B2B5708E}" type="pres">
      <dgm:prSet presAssocID="{15011E10-6DE2-4DBE-9DA2-7273919CC90C}" presName="node" presStyleLbl="node1" presStyleIdx="15" presStyleCnt="25">
        <dgm:presLayoutVars>
          <dgm:bulletEnabled val="1"/>
        </dgm:presLayoutVars>
      </dgm:prSet>
      <dgm:spPr/>
    </dgm:pt>
    <dgm:pt modelId="{FDB3EE5F-562E-43CF-AE6E-E44EF1FAA2F4}" type="pres">
      <dgm:prSet presAssocID="{2E537605-F7D5-493F-9DC4-550E526B0DE5}" presName="sibTrans" presStyleCnt="0"/>
      <dgm:spPr/>
    </dgm:pt>
    <dgm:pt modelId="{D04ABF56-02F8-4408-8332-2D554C0B890F}" type="pres">
      <dgm:prSet presAssocID="{FA1588E8-9DEB-4AE1-8CF5-716AC1333D9F}" presName="node" presStyleLbl="node1" presStyleIdx="16" presStyleCnt="25">
        <dgm:presLayoutVars>
          <dgm:bulletEnabled val="1"/>
        </dgm:presLayoutVars>
      </dgm:prSet>
      <dgm:spPr/>
    </dgm:pt>
    <dgm:pt modelId="{DE785CB7-BD32-45B1-8806-4FE02946EFA6}" type="pres">
      <dgm:prSet presAssocID="{57573B81-9976-4F7C-BDE5-C259E007CFCE}" presName="sibTrans" presStyleCnt="0"/>
      <dgm:spPr/>
    </dgm:pt>
    <dgm:pt modelId="{51CA4E49-F48E-48EF-932B-325D4FA68C3B}" type="pres">
      <dgm:prSet presAssocID="{99D968E9-2574-4C92-A210-03D064F9B4C9}" presName="node" presStyleLbl="node1" presStyleIdx="17" presStyleCnt="25">
        <dgm:presLayoutVars>
          <dgm:bulletEnabled val="1"/>
        </dgm:presLayoutVars>
      </dgm:prSet>
      <dgm:spPr/>
    </dgm:pt>
    <dgm:pt modelId="{79DA8B2B-F1F3-45C2-A6F8-055D12BD0FC1}" type="pres">
      <dgm:prSet presAssocID="{75A45CBE-053F-4861-BD23-2C496BC71C7B}" presName="sibTrans" presStyleCnt="0"/>
      <dgm:spPr/>
    </dgm:pt>
    <dgm:pt modelId="{80134435-1AD3-4C30-80CF-FF17A2BD09F6}" type="pres">
      <dgm:prSet presAssocID="{D9A685B6-BD61-4830-9A14-43C53704F68A}" presName="node" presStyleLbl="node1" presStyleIdx="18" presStyleCnt="25">
        <dgm:presLayoutVars>
          <dgm:bulletEnabled val="1"/>
        </dgm:presLayoutVars>
      </dgm:prSet>
      <dgm:spPr/>
    </dgm:pt>
    <dgm:pt modelId="{AFE77000-8BB1-4E0C-9749-A813C3FDDC12}" type="pres">
      <dgm:prSet presAssocID="{DA8403F3-883B-49C6-9DD9-318B9B99473C}" presName="sibTrans" presStyleCnt="0"/>
      <dgm:spPr/>
    </dgm:pt>
    <dgm:pt modelId="{E6BE4259-E056-4203-97BE-DCD3F02CEEBE}" type="pres">
      <dgm:prSet presAssocID="{518A6BEC-B2ED-4122-A09B-AACE29D92D17}" presName="node" presStyleLbl="node1" presStyleIdx="19" presStyleCnt="25">
        <dgm:presLayoutVars>
          <dgm:bulletEnabled val="1"/>
        </dgm:presLayoutVars>
      </dgm:prSet>
      <dgm:spPr/>
    </dgm:pt>
    <dgm:pt modelId="{A9FEA53A-2B9B-4A7B-97AC-EC590A5E7C6A}" type="pres">
      <dgm:prSet presAssocID="{9B7338A4-6D56-400F-B7F7-526504A9186B}" presName="sibTrans" presStyleCnt="0"/>
      <dgm:spPr/>
    </dgm:pt>
    <dgm:pt modelId="{5B7C7730-2BA5-4396-9E1F-59A432B0F277}" type="pres">
      <dgm:prSet presAssocID="{16477FFF-F765-4A4B-9734-7A0291EF0B32}" presName="node" presStyleLbl="node1" presStyleIdx="20" presStyleCnt="25">
        <dgm:presLayoutVars>
          <dgm:bulletEnabled val="1"/>
        </dgm:presLayoutVars>
      </dgm:prSet>
      <dgm:spPr/>
    </dgm:pt>
    <dgm:pt modelId="{9AFA50F2-36DB-426A-88F6-970DF744BE7C}" type="pres">
      <dgm:prSet presAssocID="{A2A212C9-4B62-4C0E-A81A-78889E63C212}" presName="sibTrans" presStyleCnt="0"/>
      <dgm:spPr/>
    </dgm:pt>
    <dgm:pt modelId="{F76DECCE-F224-4DE6-BF1C-628F713D926A}" type="pres">
      <dgm:prSet presAssocID="{73B4A706-B5A1-49E3-A035-A6BC414CBC7C}" presName="node" presStyleLbl="node1" presStyleIdx="21" presStyleCnt="25">
        <dgm:presLayoutVars>
          <dgm:bulletEnabled val="1"/>
        </dgm:presLayoutVars>
      </dgm:prSet>
      <dgm:spPr/>
    </dgm:pt>
    <dgm:pt modelId="{7C96A724-0374-49CC-A755-5E06EBD1D0B1}" type="pres">
      <dgm:prSet presAssocID="{98D41852-1C84-43B7-9F82-4EBBBC62EC80}" presName="sibTrans" presStyleCnt="0"/>
      <dgm:spPr/>
    </dgm:pt>
    <dgm:pt modelId="{D796D69F-8A71-453F-8DC4-08DB68FBEB2C}" type="pres">
      <dgm:prSet presAssocID="{4ECEF1FA-FF50-4C44-81CC-6E640FB9FD75}" presName="node" presStyleLbl="node1" presStyleIdx="22" presStyleCnt="25">
        <dgm:presLayoutVars>
          <dgm:bulletEnabled val="1"/>
        </dgm:presLayoutVars>
      </dgm:prSet>
      <dgm:spPr/>
    </dgm:pt>
    <dgm:pt modelId="{2906822D-6A1F-49AF-BC2B-4D151A435AFD}" type="pres">
      <dgm:prSet presAssocID="{23459F09-0317-46C1-94EF-0A9E18C4E2EF}" presName="sibTrans" presStyleCnt="0"/>
      <dgm:spPr/>
    </dgm:pt>
    <dgm:pt modelId="{59285442-2698-4DC6-9780-18F79BE918DE}" type="pres">
      <dgm:prSet presAssocID="{9385C28A-9842-48C6-96C9-D6314DEFE369}" presName="node" presStyleLbl="node1" presStyleIdx="23" presStyleCnt="25">
        <dgm:presLayoutVars>
          <dgm:bulletEnabled val="1"/>
        </dgm:presLayoutVars>
      </dgm:prSet>
      <dgm:spPr/>
    </dgm:pt>
    <dgm:pt modelId="{CAAF8C50-9E03-415C-B678-F2F4E564BBCA}" type="pres">
      <dgm:prSet presAssocID="{3FE10B7A-77FF-4A63-97CF-B158C3DA150A}" presName="sibTrans" presStyleCnt="0"/>
      <dgm:spPr/>
    </dgm:pt>
    <dgm:pt modelId="{41068571-E3B2-419D-9BE1-A71A8FA79E66}" type="pres">
      <dgm:prSet presAssocID="{F57192EE-037C-4A7C-A2C1-155100EF3B25}" presName="node" presStyleLbl="node1" presStyleIdx="24" presStyleCnt="25">
        <dgm:presLayoutVars>
          <dgm:bulletEnabled val="1"/>
        </dgm:presLayoutVars>
      </dgm:prSet>
      <dgm:spPr/>
    </dgm:pt>
  </dgm:ptLst>
  <dgm:cxnLst>
    <dgm:cxn modelId="{C6E09900-1796-4966-BE2B-66FD6D6BE212}" type="presOf" srcId="{99D968E9-2574-4C92-A210-03D064F9B4C9}" destId="{51CA4E49-F48E-48EF-932B-325D4FA68C3B}" srcOrd="0" destOrd="0" presId="urn:microsoft.com/office/officeart/2005/8/layout/default"/>
    <dgm:cxn modelId="{D3AF7107-C5EF-462A-A5D4-6B1D4CB584FC}" srcId="{381EC89B-BB91-47F5-B88A-63CF773AE72E}" destId="{6997937D-1969-46BC-8AE9-9EEC212CC7BD}" srcOrd="0" destOrd="0" parTransId="{38CF1877-9A84-4D71-BB5D-23CFAFA79D5D}" sibTransId="{34956BD0-AEF1-4EF0-B496-0588AAB34F19}"/>
    <dgm:cxn modelId="{8193D910-302C-416C-A3B4-DDC1A6958012}" srcId="{381EC89B-BB91-47F5-B88A-63CF773AE72E}" destId="{4ECEF1FA-FF50-4C44-81CC-6E640FB9FD75}" srcOrd="22" destOrd="0" parTransId="{241A47C2-93B0-4C98-90AC-D136C3CE897B}" sibTransId="{23459F09-0317-46C1-94EF-0A9E18C4E2EF}"/>
    <dgm:cxn modelId="{CBDF8711-13D2-4176-9EFC-F75B94828459}" srcId="{381EC89B-BB91-47F5-B88A-63CF773AE72E}" destId="{702986E8-FE25-44F2-BFA3-DDECB8A171DC}" srcOrd="8" destOrd="0" parTransId="{C1F90E1C-8C48-4A51-B801-BBEB60558CF9}" sibTransId="{7836883E-2BD1-4950-9371-B66F9F46253C}"/>
    <dgm:cxn modelId="{1B26B316-F59F-448F-822B-C89DEAF439AE}" srcId="{381EC89B-BB91-47F5-B88A-63CF773AE72E}" destId="{D0085073-37BE-4F1D-876B-25AD1A248A34}" srcOrd="9" destOrd="0" parTransId="{91983146-7DD2-4338-8CA4-75F165F6CE45}" sibTransId="{0F298793-F394-4BC9-921E-0C6F9F50C9B0}"/>
    <dgm:cxn modelId="{6B06A217-3110-4775-B2E1-6C11DE522938}" srcId="{381EC89B-BB91-47F5-B88A-63CF773AE72E}" destId="{76D7FED2-3089-4878-AF08-B86F79756A28}" srcOrd="3" destOrd="0" parTransId="{C30D2122-F01D-4B96-87B2-5F33983E42C7}" sibTransId="{F6A36839-5F97-4F2F-864A-8E6FE41D83B9}"/>
    <dgm:cxn modelId="{E597A818-BA08-4EE2-9C70-427A870DB046}" srcId="{381EC89B-BB91-47F5-B88A-63CF773AE72E}" destId="{D569D49D-831C-4E4A-985B-E81ACB793F8A}" srcOrd="7" destOrd="0" parTransId="{B38F06EF-AB24-48E6-A704-E1B48F3589E4}" sibTransId="{31F8C1CA-06D2-4D27-A234-EE48D323BC63}"/>
    <dgm:cxn modelId="{77C00F1C-535F-4049-A19A-97BBE33AB9A1}" type="presOf" srcId="{DCCB2ADA-6BD5-4FE5-B569-5FF224995D65}" destId="{7F2A707C-F003-403A-82EA-5355B4C067BF}" srcOrd="0" destOrd="0" presId="urn:microsoft.com/office/officeart/2005/8/layout/default"/>
    <dgm:cxn modelId="{1F854F1C-3B88-411F-ABD2-131D373E8983}" srcId="{381EC89B-BB91-47F5-B88A-63CF773AE72E}" destId="{2AB7B67A-7520-452C-AC85-5F57EB3D2A18}" srcOrd="11" destOrd="0" parTransId="{FF6481EC-6B90-41CC-9751-F8FF511D7406}" sibTransId="{B9C21C9D-4461-4814-9B76-65CE30487781}"/>
    <dgm:cxn modelId="{B261871C-8839-4216-B23C-0D55F7DD2373}" type="presOf" srcId="{702986E8-FE25-44F2-BFA3-DDECB8A171DC}" destId="{0AE9340B-0665-4D2D-9F6E-5C63413F87E6}" srcOrd="0" destOrd="0" presId="urn:microsoft.com/office/officeart/2005/8/layout/default"/>
    <dgm:cxn modelId="{7547AE23-F129-4F72-ABD4-D702C3ECF732}" type="presOf" srcId="{44446D5E-BECB-49F7-96F5-806EAD4AD244}" destId="{A433F002-DD88-4265-8322-444BB2E74949}" srcOrd="0" destOrd="0" presId="urn:microsoft.com/office/officeart/2005/8/layout/default"/>
    <dgm:cxn modelId="{87F4CC26-6B71-43EE-B8A0-C823C21237E3}" type="presOf" srcId="{2AB7B67A-7520-452C-AC85-5F57EB3D2A18}" destId="{FA8B32C7-372E-4FB7-924E-6856D2D1702C}" srcOrd="0" destOrd="0" presId="urn:microsoft.com/office/officeart/2005/8/layout/default"/>
    <dgm:cxn modelId="{00C9822A-7CA1-4E72-A168-4F75B18AC7B3}" srcId="{381EC89B-BB91-47F5-B88A-63CF773AE72E}" destId="{518A6BEC-B2ED-4122-A09B-AACE29D92D17}" srcOrd="19" destOrd="0" parTransId="{F89D3BDD-03F5-43FE-A035-2DED07BAEEA6}" sibTransId="{9B7338A4-6D56-400F-B7F7-526504A9186B}"/>
    <dgm:cxn modelId="{58040E38-87F5-4DD0-9340-5DE4DA3F0821}" srcId="{381EC89B-BB91-47F5-B88A-63CF773AE72E}" destId="{FC81678B-4085-4466-B1C3-2936CB4A99EF}" srcOrd="10" destOrd="0" parTransId="{2F0BA2F6-75C9-4BEA-BBBF-D186F8FA1691}" sibTransId="{815884A2-6A39-42D8-8B33-539135F1ED8E}"/>
    <dgm:cxn modelId="{5B4A8C3E-95CC-46D0-84D0-8D52F82E67B9}" type="presOf" srcId="{9385C28A-9842-48C6-96C9-D6314DEFE369}" destId="{59285442-2698-4DC6-9780-18F79BE918DE}" srcOrd="0" destOrd="0" presId="urn:microsoft.com/office/officeart/2005/8/layout/default"/>
    <dgm:cxn modelId="{652C495D-8961-4BC4-B900-25F00EE2BF83}" srcId="{381EC89B-BB91-47F5-B88A-63CF773AE72E}" destId="{99D968E9-2574-4C92-A210-03D064F9B4C9}" srcOrd="17" destOrd="0" parTransId="{87B85816-5823-4CA3-AA3B-B03C06A930BD}" sibTransId="{75A45CBE-053F-4861-BD23-2C496BC71C7B}"/>
    <dgm:cxn modelId="{C9A6B262-8CA4-430B-ADEA-6F3ECFEB57A3}" type="presOf" srcId="{518A6BEC-B2ED-4122-A09B-AACE29D92D17}" destId="{E6BE4259-E056-4203-97BE-DCD3F02CEEBE}" srcOrd="0" destOrd="0" presId="urn:microsoft.com/office/officeart/2005/8/layout/default"/>
    <dgm:cxn modelId="{38965845-F748-4BDB-82EE-E24BD3237E25}" type="presOf" srcId="{B25BF439-DA88-4C13-88C0-65902D1D0EC5}" destId="{476C3EE8-650F-4B64-A33D-8B2ADD123EAA}" srcOrd="0" destOrd="0" presId="urn:microsoft.com/office/officeart/2005/8/layout/default"/>
    <dgm:cxn modelId="{92492949-3B49-4259-933A-EACCE93D9A7A}" srcId="{381EC89B-BB91-47F5-B88A-63CF773AE72E}" destId="{FA1588E8-9DEB-4AE1-8CF5-716AC1333D9F}" srcOrd="16" destOrd="0" parTransId="{0E801240-53EA-45CC-8BD4-06EFA5D6B5F0}" sibTransId="{57573B81-9976-4F7C-BDE5-C259E007CFCE}"/>
    <dgm:cxn modelId="{23908F49-0334-4C19-A55B-02B1FD338B18}" type="presOf" srcId="{73B4A706-B5A1-49E3-A035-A6BC414CBC7C}" destId="{F76DECCE-F224-4DE6-BF1C-628F713D926A}" srcOrd="0" destOrd="0" presId="urn:microsoft.com/office/officeart/2005/8/layout/default"/>
    <dgm:cxn modelId="{247CA269-588C-4C47-928A-15D6E58A2211}" srcId="{381EC89B-BB91-47F5-B88A-63CF773AE72E}" destId="{4D46FDD4-5ECA-40E9-9012-A7A38B5B6506}" srcOrd="13" destOrd="0" parTransId="{DDC2B2E2-D917-4CD5-8987-6745AF205FBF}" sibTransId="{EB71DA6E-97E5-4578-9758-D8E03886E613}"/>
    <dgm:cxn modelId="{08C2C24C-5112-48CF-8DBE-E8CA166D8F8A}" type="presOf" srcId="{15011E10-6DE2-4DBE-9DA2-7273919CC90C}" destId="{3F6CDEB7-05A2-4F7E-9824-ED17B2B5708E}" srcOrd="0" destOrd="0" presId="urn:microsoft.com/office/officeart/2005/8/layout/default"/>
    <dgm:cxn modelId="{7572564F-C5E6-42D1-A629-C01DC1349B32}" type="presOf" srcId="{F57192EE-037C-4A7C-A2C1-155100EF3B25}" destId="{41068571-E3B2-419D-9BE1-A71A8FA79E66}" srcOrd="0" destOrd="0" presId="urn:microsoft.com/office/officeart/2005/8/layout/default"/>
    <dgm:cxn modelId="{04AEDD6F-A526-4771-A7DA-19B4B9194730}" type="presOf" srcId="{16477FFF-F765-4A4B-9734-7A0291EF0B32}" destId="{5B7C7730-2BA5-4396-9E1F-59A432B0F277}" srcOrd="0" destOrd="0" presId="urn:microsoft.com/office/officeart/2005/8/layout/default"/>
    <dgm:cxn modelId="{30919D71-B5A7-48FF-A309-55098865C5AA}" type="presOf" srcId="{D0085073-37BE-4F1D-876B-25AD1A248A34}" destId="{34A54E50-70C4-4D4C-90B2-F3E0433662B3}" srcOrd="0" destOrd="0" presId="urn:microsoft.com/office/officeart/2005/8/layout/default"/>
    <dgm:cxn modelId="{62DCF777-438E-4829-995F-83AF6CE5432E}" srcId="{381EC89B-BB91-47F5-B88A-63CF773AE72E}" destId="{9385C28A-9842-48C6-96C9-D6314DEFE369}" srcOrd="23" destOrd="0" parTransId="{B4487607-7284-4970-A5B3-2212086544E0}" sibTransId="{3FE10B7A-77FF-4A63-97CF-B158C3DA150A}"/>
    <dgm:cxn modelId="{3ADAB388-2AE4-41AE-8FB4-18725816EFE4}" srcId="{381EC89B-BB91-47F5-B88A-63CF773AE72E}" destId="{F2338324-36B2-4F97-B8BE-07131C9E9878}" srcOrd="4" destOrd="0" parTransId="{CE24CB19-D9AF-4A5E-85B2-98442D47395B}" sibTransId="{B9AAED25-0865-4949-A57D-EA0CB44D99F8}"/>
    <dgm:cxn modelId="{9407BF8A-AF14-44D8-AA59-DFB155149A5A}" type="presOf" srcId="{6997937D-1969-46BC-8AE9-9EEC212CC7BD}" destId="{CDF1B841-473C-45D2-9D56-2C973A14DDC9}" srcOrd="0" destOrd="0" presId="urn:microsoft.com/office/officeart/2005/8/layout/default"/>
    <dgm:cxn modelId="{2468118F-5F0C-4D83-BE4D-FA8399E7F215}" type="presOf" srcId="{C9177C2B-B624-4A36-B2C8-1B1F28DD5804}" destId="{2D9223FA-96BC-4604-99CF-D4B62111A3CF}" srcOrd="0" destOrd="0" presId="urn:microsoft.com/office/officeart/2005/8/layout/default"/>
    <dgm:cxn modelId="{D5BF4593-8F67-482F-9FA6-FB6389173130}" type="presOf" srcId="{7E75B238-EACB-4A56-BB4B-EF8B23019C8A}" destId="{CE2C1A57-E796-4C65-93AB-27A01A99A474}" srcOrd="0" destOrd="0" presId="urn:microsoft.com/office/officeart/2005/8/layout/default"/>
    <dgm:cxn modelId="{EBF19597-56EA-488E-9E62-31AA16373052}" srcId="{381EC89B-BB91-47F5-B88A-63CF773AE72E}" destId="{16477FFF-F765-4A4B-9734-7A0291EF0B32}" srcOrd="20" destOrd="0" parTransId="{FB85A277-C85B-405F-B3D9-853CD1AE5BCC}" sibTransId="{A2A212C9-4B62-4C0E-A81A-78889E63C212}"/>
    <dgm:cxn modelId="{457F02A1-E674-44C2-A278-55A62590FEF2}" type="presOf" srcId="{D9A685B6-BD61-4830-9A14-43C53704F68A}" destId="{80134435-1AD3-4C30-80CF-FF17A2BD09F6}" srcOrd="0" destOrd="0" presId="urn:microsoft.com/office/officeart/2005/8/layout/default"/>
    <dgm:cxn modelId="{59E8EFA3-D79D-4146-9652-637CA7B0F341}" srcId="{381EC89B-BB91-47F5-B88A-63CF773AE72E}" destId="{B25BF439-DA88-4C13-88C0-65902D1D0EC5}" srcOrd="2" destOrd="0" parTransId="{A988EB90-68B6-48F8-A6B6-64F78E43FF5A}" sibTransId="{4BE998AC-7FEB-4363-A9FC-C58C46512DE5}"/>
    <dgm:cxn modelId="{2219C2AD-AEA7-4B75-BF87-1C80E8B9B4D0}" srcId="{381EC89B-BB91-47F5-B88A-63CF773AE72E}" destId="{D9A685B6-BD61-4830-9A14-43C53704F68A}" srcOrd="18" destOrd="0" parTransId="{13C310F5-7A09-4DEE-9A83-12A0961D8F6D}" sibTransId="{DA8403F3-883B-49C6-9DD9-318B9B99473C}"/>
    <dgm:cxn modelId="{D3FA67B2-6B50-435D-B245-8C3A7C889C89}" type="presOf" srcId="{4D46FDD4-5ECA-40E9-9012-A7A38B5B6506}" destId="{00CB59E8-6371-4B08-B320-B80C448E2457}" srcOrd="0" destOrd="0" presId="urn:microsoft.com/office/officeart/2005/8/layout/default"/>
    <dgm:cxn modelId="{A9DBA6B4-EC29-4677-ADF6-C86EC2290AD8}" srcId="{381EC89B-BB91-47F5-B88A-63CF773AE72E}" destId="{F57192EE-037C-4A7C-A2C1-155100EF3B25}" srcOrd="24" destOrd="0" parTransId="{6F1D7F71-9995-4D65-8400-21DC188CFE89}" sibTransId="{655F6F8A-F114-46AF-9CF8-AE363C80268B}"/>
    <dgm:cxn modelId="{2ABED3B7-D0C5-4BC8-9E52-E7C9BAE603C2}" type="presOf" srcId="{94BB9808-D350-44B9-988B-93BE0795ED27}" destId="{9BF2056D-6AE8-4E11-B5AF-973DB8067221}" srcOrd="0" destOrd="0" presId="urn:microsoft.com/office/officeart/2005/8/layout/default"/>
    <dgm:cxn modelId="{F318C3B8-9498-4D21-8C8C-23A4216F516D}" srcId="{381EC89B-BB91-47F5-B88A-63CF773AE72E}" destId="{7E75B238-EACB-4A56-BB4B-EF8B23019C8A}" srcOrd="5" destOrd="0" parTransId="{0FBA660D-419F-4D36-93F1-470E7AFB6F06}" sibTransId="{A6718FAA-F891-4009-80CC-2138B7F69190}"/>
    <dgm:cxn modelId="{93F8B4BE-57BF-4EF5-AFDE-F833F03F0C55}" srcId="{381EC89B-BB91-47F5-B88A-63CF773AE72E}" destId="{44446D5E-BECB-49F7-96F5-806EAD4AD244}" srcOrd="14" destOrd="0" parTransId="{6BA42FAB-68FE-4D48-ABE2-3388F2A8C6B4}" sibTransId="{089D2542-F535-4672-BFF0-BF513D683689}"/>
    <dgm:cxn modelId="{0F4474C4-8B13-458B-87A4-EE4635737AD6}" type="presOf" srcId="{4ECEF1FA-FF50-4C44-81CC-6E640FB9FD75}" destId="{D796D69F-8A71-453F-8DC4-08DB68FBEB2C}" srcOrd="0" destOrd="0" presId="urn:microsoft.com/office/officeart/2005/8/layout/default"/>
    <dgm:cxn modelId="{08669EC4-75F2-4CAE-927A-6B45448D4DF5}" type="presOf" srcId="{381EC89B-BB91-47F5-B88A-63CF773AE72E}" destId="{CF33C5B5-945F-4A9C-B74B-2AEBA3A60765}" srcOrd="0" destOrd="0" presId="urn:microsoft.com/office/officeart/2005/8/layout/default"/>
    <dgm:cxn modelId="{8C422ACC-C019-4536-89BC-71473DBD6FB0}" type="presOf" srcId="{FC81678B-4085-4466-B1C3-2936CB4A99EF}" destId="{84D6FEC5-2418-4589-A275-A2249274D794}" srcOrd="0" destOrd="0" presId="urn:microsoft.com/office/officeart/2005/8/layout/default"/>
    <dgm:cxn modelId="{0F62B7D7-D6DA-43A4-959E-914864BA28E9}" type="presOf" srcId="{FA1588E8-9DEB-4AE1-8CF5-716AC1333D9F}" destId="{D04ABF56-02F8-4408-8332-2D554C0B890F}" srcOrd="0" destOrd="0" presId="urn:microsoft.com/office/officeart/2005/8/layout/default"/>
    <dgm:cxn modelId="{4DAD6FDD-548E-44F5-BD31-E406A7C585DC}" type="presOf" srcId="{F2338324-36B2-4F97-B8BE-07131C9E9878}" destId="{7090944C-18FF-4809-B498-2CF52800976A}" srcOrd="0" destOrd="0" presId="urn:microsoft.com/office/officeart/2005/8/layout/default"/>
    <dgm:cxn modelId="{E9DDFBDD-3F8E-4A4C-8D54-3DE15713F7D5}" srcId="{381EC89B-BB91-47F5-B88A-63CF773AE72E}" destId="{94BB9808-D350-44B9-988B-93BE0795ED27}" srcOrd="12" destOrd="0" parTransId="{103EB016-0A34-440F-8761-83226F57E116}" sibTransId="{958E9770-A1C2-43C0-90F8-1307ADB95DE9}"/>
    <dgm:cxn modelId="{4D5627E4-81BF-41E2-8875-63D22AB59A31}" srcId="{381EC89B-BB91-47F5-B88A-63CF773AE72E}" destId="{73B4A706-B5A1-49E3-A035-A6BC414CBC7C}" srcOrd="21" destOrd="0" parTransId="{F0AFB9BF-3103-43DA-8F10-6087C6960871}" sibTransId="{98D41852-1C84-43B7-9F82-4EBBBC62EC80}"/>
    <dgm:cxn modelId="{D5DF90EC-EA68-4786-AAD1-1EEBDA03A048}" type="presOf" srcId="{D569D49D-831C-4E4A-985B-E81ACB793F8A}" destId="{89526E4C-4B94-4F39-9642-A4F226BF4373}" srcOrd="0" destOrd="0" presId="urn:microsoft.com/office/officeart/2005/8/layout/default"/>
    <dgm:cxn modelId="{68A38DF1-D399-4A83-B30F-DF0D757417AD}" srcId="{381EC89B-BB91-47F5-B88A-63CF773AE72E}" destId="{C9177C2B-B624-4A36-B2C8-1B1F28DD5804}" srcOrd="1" destOrd="0" parTransId="{6EB581F5-D342-41AB-8C13-B9EB48D1185D}" sibTransId="{DAE070C8-3BC0-4381-93E4-206562F24D5E}"/>
    <dgm:cxn modelId="{BB177AF8-836D-476D-BDA6-968D642770C0}" srcId="{381EC89B-BB91-47F5-B88A-63CF773AE72E}" destId="{15011E10-6DE2-4DBE-9DA2-7273919CC90C}" srcOrd="15" destOrd="0" parTransId="{EC6B3B78-CB9F-490F-87A1-31324208E512}" sibTransId="{2E537605-F7D5-493F-9DC4-550E526B0DE5}"/>
    <dgm:cxn modelId="{183806FA-9146-46AA-9D4A-94C45FB4168E}" srcId="{381EC89B-BB91-47F5-B88A-63CF773AE72E}" destId="{DCCB2ADA-6BD5-4FE5-B569-5FF224995D65}" srcOrd="6" destOrd="0" parTransId="{8FF4C836-DB7D-45AE-A247-35E01607EE4B}" sibTransId="{33C4D909-7840-4E88-9F93-FF123AF191BD}"/>
    <dgm:cxn modelId="{DDAC5CFC-B87F-42A5-A8A9-64DB5A00BCCD}" type="presOf" srcId="{76D7FED2-3089-4878-AF08-B86F79756A28}" destId="{3F8FE8B3-C04E-4B69-9722-AC0F881644A8}" srcOrd="0" destOrd="0" presId="urn:microsoft.com/office/officeart/2005/8/layout/default"/>
    <dgm:cxn modelId="{85D375F0-43DE-412D-ABF1-18793DF3CDFC}" type="presParOf" srcId="{CF33C5B5-945F-4A9C-B74B-2AEBA3A60765}" destId="{CDF1B841-473C-45D2-9D56-2C973A14DDC9}" srcOrd="0" destOrd="0" presId="urn:microsoft.com/office/officeart/2005/8/layout/default"/>
    <dgm:cxn modelId="{02BB59A5-F8E4-41CA-A457-FEEE622DF3D9}" type="presParOf" srcId="{CF33C5B5-945F-4A9C-B74B-2AEBA3A60765}" destId="{74C2EB2E-FBE3-4B0C-B21F-64BB140B7FAE}" srcOrd="1" destOrd="0" presId="urn:microsoft.com/office/officeart/2005/8/layout/default"/>
    <dgm:cxn modelId="{036B2BE6-14F6-4CB7-9609-B28F6E7B5086}" type="presParOf" srcId="{CF33C5B5-945F-4A9C-B74B-2AEBA3A60765}" destId="{2D9223FA-96BC-4604-99CF-D4B62111A3CF}" srcOrd="2" destOrd="0" presId="urn:microsoft.com/office/officeart/2005/8/layout/default"/>
    <dgm:cxn modelId="{C9D5045E-2C0B-46EA-8712-7631D504586F}" type="presParOf" srcId="{CF33C5B5-945F-4A9C-B74B-2AEBA3A60765}" destId="{DD24128C-0CBF-4728-A185-EDCA585205EF}" srcOrd="3" destOrd="0" presId="urn:microsoft.com/office/officeart/2005/8/layout/default"/>
    <dgm:cxn modelId="{2C8CAA48-4F73-491B-B361-970D4BDDD280}" type="presParOf" srcId="{CF33C5B5-945F-4A9C-B74B-2AEBA3A60765}" destId="{476C3EE8-650F-4B64-A33D-8B2ADD123EAA}" srcOrd="4" destOrd="0" presId="urn:microsoft.com/office/officeart/2005/8/layout/default"/>
    <dgm:cxn modelId="{163A737B-DD8C-4AB3-9995-41F3E5C68C87}" type="presParOf" srcId="{CF33C5B5-945F-4A9C-B74B-2AEBA3A60765}" destId="{E34EAE61-9A9D-4C20-A458-399885E76BBB}" srcOrd="5" destOrd="0" presId="urn:microsoft.com/office/officeart/2005/8/layout/default"/>
    <dgm:cxn modelId="{08B3F178-3D02-4488-A3F9-250926BD4B3A}" type="presParOf" srcId="{CF33C5B5-945F-4A9C-B74B-2AEBA3A60765}" destId="{3F8FE8B3-C04E-4B69-9722-AC0F881644A8}" srcOrd="6" destOrd="0" presId="urn:microsoft.com/office/officeart/2005/8/layout/default"/>
    <dgm:cxn modelId="{9FA0B5F6-2D95-40BF-A158-A4D81CC85ADC}" type="presParOf" srcId="{CF33C5B5-945F-4A9C-B74B-2AEBA3A60765}" destId="{C28447E1-DAF1-4645-8CF9-75B3CFB887FC}" srcOrd="7" destOrd="0" presId="urn:microsoft.com/office/officeart/2005/8/layout/default"/>
    <dgm:cxn modelId="{F1EEBB3E-B930-4897-91F7-FF30C0D21CAC}" type="presParOf" srcId="{CF33C5B5-945F-4A9C-B74B-2AEBA3A60765}" destId="{7090944C-18FF-4809-B498-2CF52800976A}" srcOrd="8" destOrd="0" presId="urn:microsoft.com/office/officeart/2005/8/layout/default"/>
    <dgm:cxn modelId="{9FA41DAA-5DB2-4FBC-8875-A00AA2456853}" type="presParOf" srcId="{CF33C5B5-945F-4A9C-B74B-2AEBA3A60765}" destId="{25A14E88-68C5-4FB4-A96A-FEE8C21E8335}" srcOrd="9" destOrd="0" presId="urn:microsoft.com/office/officeart/2005/8/layout/default"/>
    <dgm:cxn modelId="{0CE508D5-D821-43C2-9936-50448C8DCFA5}" type="presParOf" srcId="{CF33C5B5-945F-4A9C-B74B-2AEBA3A60765}" destId="{CE2C1A57-E796-4C65-93AB-27A01A99A474}" srcOrd="10" destOrd="0" presId="urn:microsoft.com/office/officeart/2005/8/layout/default"/>
    <dgm:cxn modelId="{A1C2D6CC-546F-4F93-BB3A-EF799C186A2E}" type="presParOf" srcId="{CF33C5B5-945F-4A9C-B74B-2AEBA3A60765}" destId="{50A707FD-C959-4355-A281-828E0650D1E7}" srcOrd="11" destOrd="0" presId="urn:microsoft.com/office/officeart/2005/8/layout/default"/>
    <dgm:cxn modelId="{1568577A-DE10-408D-80D5-47A1A4BA2F73}" type="presParOf" srcId="{CF33C5B5-945F-4A9C-B74B-2AEBA3A60765}" destId="{7F2A707C-F003-403A-82EA-5355B4C067BF}" srcOrd="12" destOrd="0" presId="urn:microsoft.com/office/officeart/2005/8/layout/default"/>
    <dgm:cxn modelId="{D31AB890-FC42-4AA6-B33B-6A6DFA6B7E6B}" type="presParOf" srcId="{CF33C5B5-945F-4A9C-B74B-2AEBA3A60765}" destId="{3D304362-0167-42C5-BC10-EB0D7E38BB40}" srcOrd="13" destOrd="0" presId="urn:microsoft.com/office/officeart/2005/8/layout/default"/>
    <dgm:cxn modelId="{B4C73C34-80C3-4148-ACB3-ED3185BD0029}" type="presParOf" srcId="{CF33C5B5-945F-4A9C-B74B-2AEBA3A60765}" destId="{89526E4C-4B94-4F39-9642-A4F226BF4373}" srcOrd="14" destOrd="0" presId="urn:microsoft.com/office/officeart/2005/8/layout/default"/>
    <dgm:cxn modelId="{EF703C92-60D6-45B8-A1FC-1FA7C64677DD}" type="presParOf" srcId="{CF33C5B5-945F-4A9C-B74B-2AEBA3A60765}" destId="{8A09B250-0465-4D10-93B9-8DF3CE977DD7}" srcOrd="15" destOrd="0" presId="urn:microsoft.com/office/officeart/2005/8/layout/default"/>
    <dgm:cxn modelId="{3AE36665-2F17-4C45-BDC7-44D7F6BD1F29}" type="presParOf" srcId="{CF33C5B5-945F-4A9C-B74B-2AEBA3A60765}" destId="{0AE9340B-0665-4D2D-9F6E-5C63413F87E6}" srcOrd="16" destOrd="0" presId="urn:microsoft.com/office/officeart/2005/8/layout/default"/>
    <dgm:cxn modelId="{B3D94C3A-4BD2-499D-B35E-3C94343135B8}" type="presParOf" srcId="{CF33C5B5-945F-4A9C-B74B-2AEBA3A60765}" destId="{387F1DBA-866D-4CF3-B38C-F0B9ABDA4FA4}" srcOrd="17" destOrd="0" presId="urn:microsoft.com/office/officeart/2005/8/layout/default"/>
    <dgm:cxn modelId="{FFB93F37-7FBF-46C8-AA95-46192DD949DC}" type="presParOf" srcId="{CF33C5B5-945F-4A9C-B74B-2AEBA3A60765}" destId="{34A54E50-70C4-4D4C-90B2-F3E0433662B3}" srcOrd="18" destOrd="0" presId="urn:microsoft.com/office/officeart/2005/8/layout/default"/>
    <dgm:cxn modelId="{B52ACE6E-CE54-41EF-A932-00B416F60D76}" type="presParOf" srcId="{CF33C5B5-945F-4A9C-B74B-2AEBA3A60765}" destId="{B1015419-1675-4018-B63A-6BAABB280FC4}" srcOrd="19" destOrd="0" presId="urn:microsoft.com/office/officeart/2005/8/layout/default"/>
    <dgm:cxn modelId="{89959F01-5428-45E0-998B-969678775CC8}" type="presParOf" srcId="{CF33C5B5-945F-4A9C-B74B-2AEBA3A60765}" destId="{84D6FEC5-2418-4589-A275-A2249274D794}" srcOrd="20" destOrd="0" presId="urn:microsoft.com/office/officeart/2005/8/layout/default"/>
    <dgm:cxn modelId="{81DFF6B8-9F34-4D54-BD11-782A16829563}" type="presParOf" srcId="{CF33C5B5-945F-4A9C-B74B-2AEBA3A60765}" destId="{BE30FFCB-7842-4296-AF33-8B93C073A190}" srcOrd="21" destOrd="0" presId="urn:microsoft.com/office/officeart/2005/8/layout/default"/>
    <dgm:cxn modelId="{E7943C45-8FD3-4382-89C9-1C679C64AEC7}" type="presParOf" srcId="{CF33C5B5-945F-4A9C-B74B-2AEBA3A60765}" destId="{FA8B32C7-372E-4FB7-924E-6856D2D1702C}" srcOrd="22" destOrd="0" presId="urn:microsoft.com/office/officeart/2005/8/layout/default"/>
    <dgm:cxn modelId="{C4731267-6811-4A3D-89C6-CFA9F8FE2A37}" type="presParOf" srcId="{CF33C5B5-945F-4A9C-B74B-2AEBA3A60765}" destId="{DADE7836-3477-4FB9-88E4-E7D96C8AE975}" srcOrd="23" destOrd="0" presId="urn:microsoft.com/office/officeart/2005/8/layout/default"/>
    <dgm:cxn modelId="{8B681284-A0F0-424E-9170-E1A69472C9C0}" type="presParOf" srcId="{CF33C5B5-945F-4A9C-B74B-2AEBA3A60765}" destId="{9BF2056D-6AE8-4E11-B5AF-973DB8067221}" srcOrd="24" destOrd="0" presId="urn:microsoft.com/office/officeart/2005/8/layout/default"/>
    <dgm:cxn modelId="{17909185-C2FC-4EC2-A22F-56465691AAD3}" type="presParOf" srcId="{CF33C5B5-945F-4A9C-B74B-2AEBA3A60765}" destId="{7FE87C51-B0FF-4B5C-B004-94C3249EBB03}" srcOrd="25" destOrd="0" presId="urn:microsoft.com/office/officeart/2005/8/layout/default"/>
    <dgm:cxn modelId="{5090C14E-F233-46B9-B0F0-791DC6610033}" type="presParOf" srcId="{CF33C5B5-945F-4A9C-B74B-2AEBA3A60765}" destId="{00CB59E8-6371-4B08-B320-B80C448E2457}" srcOrd="26" destOrd="0" presId="urn:microsoft.com/office/officeart/2005/8/layout/default"/>
    <dgm:cxn modelId="{C90A769F-42FF-4488-AD6F-D387DE26ED92}" type="presParOf" srcId="{CF33C5B5-945F-4A9C-B74B-2AEBA3A60765}" destId="{A9967977-55EF-438A-A6B0-221D3603BAA2}" srcOrd="27" destOrd="0" presId="urn:microsoft.com/office/officeart/2005/8/layout/default"/>
    <dgm:cxn modelId="{14D34860-5C16-41AC-A7D7-D4DA39DA225E}" type="presParOf" srcId="{CF33C5B5-945F-4A9C-B74B-2AEBA3A60765}" destId="{A433F002-DD88-4265-8322-444BB2E74949}" srcOrd="28" destOrd="0" presId="urn:microsoft.com/office/officeart/2005/8/layout/default"/>
    <dgm:cxn modelId="{912A114D-A228-4805-8C96-BEF88C94C1EE}" type="presParOf" srcId="{CF33C5B5-945F-4A9C-B74B-2AEBA3A60765}" destId="{02E4504E-614D-4C5D-B026-E188311A4F02}" srcOrd="29" destOrd="0" presId="urn:microsoft.com/office/officeart/2005/8/layout/default"/>
    <dgm:cxn modelId="{1D99CBB4-3EA3-47FC-9824-37ADA1154077}" type="presParOf" srcId="{CF33C5B5-945F-4A9C-B74B-2AEBA3A60765}" destId="{3F6CDEB7-05A2-4F7E-9824-ED17B2B5708E}" srcOrd="30" destOrd="0" presId="urn:microsoft.com/office/officeart/2005/8/layout/default"/>
    <dgm:cxn modelId="{B5C4F0F3-2C0C-4E34-8461-C7E7D70FD429}" type="presParOf" srcId="{CF33C5B5-945F-4A9C-B74B-2AEBA3A60765}" destId="{FDB3EE5F-562E-43CF-AE6E-E44EF1FAA2F4}" srcOrd="31" destOrd="0" presId="urn:microsoft.com/office/officeart/2005/8/layout/default"/>
    <dgm:cxn modelId="{F5FF060E-464F-4927-AA04-F5F1688E7BF3}" type="presParOf" srcId="{CF33C5B5-945F-4A9C-B74B-2AEBA3A60765}" destId="{D04ABF56-02F8-4408-8332-2D554C0B890F}" srcOrd="32" destOrd="0" presId="urn:microsoft.com/office/officeart/2005/8/layout/default"/>
    <dgm:cxn modelId="{A05F973D-5712-48F4-AF57-6DD670DD0607}" type="presParOf" srcId="{CF33C5B5-945F-4A9C-B74B-2AEBA3A60765}" destId="{DE785CB7-BD32-45B1-8806-4FE02946EFA6}" srcOrd="33" destOrd="0" presId="urn:microsoft.com/office/officeart/2005/8/layout/default"/>
    <dgm:cxn modelId="{4B2BFFDF-927B-4260-99FB-E802C05113DF}" type="presParOf" srcId="{CF33C5B5-945F-4A9C-B74B-2AEBA3A60765}" destId="{51CA4E49-F48E-48EF-932B-325D4FA68C3B}" srcOrd="34" destOrd="0" presId="urn:microsoft.com/office/officeart/2005/8/layout/default"/>
    <dgm:cxn modelId="{F97FC111-9B81-4376-AD24-8C31E9D4ABD0}" type="presParOf" srcId="{CF33C5B5-945F-4A9C-B74B-2AEBA3A60765}" destId="{79DA8B2B-F1F3-45C2-A6F8-055D12BD0FC1}" srcOrd="35" destOrd="0" presId="urn:microsoft.com/office/officeart/2005/8/layout/default"/>
    <dgm:cxn modelId="{2A4FB3D8-5363-406B-9960-79DE8C183BA1}" type="presParOf" srcId="{CF33C5B5-945F-4A9C-B74B-2AEBA3A60765}" destId="{80134435-1AD3-4C30-80CF-FF17A2BD09F6}" srcOrd="36" destOrd="0" presId="urn:microsoft.com/office/officeart/2005/8/layout/default"/>
    <dgm:cxn modelId="{391F0AAE-3C50-4E0A-BF03-A1BF9286AB21}" type="presParOf" srcId="{CF33C5B5-945F-4A9C-B74B-2AEBA3A60765}" destId="{AFE77000-8BB1-4E0C-9749-A813C3FDDC12}" srcOrd="37" destOrd="0" presId="urn:microsoft.com/office/officeart/2005/8/layout/default"/>
    <dgm:cxn modelId="{634340FF-7EBD-4F44-8428-2AC98966A3FC}" type="presParOf" srcId="{CF33C5B5-945F-4A9C-B74B-2AEBA3A60765}" destId="{E6BE4259-E056-4203-97BE-DCD3F02CEEBE}" srcOrd="38" destOrd="0" presId="urn:microsoft.com/office/officeart/2005/8/layout/default"/>
    <dgm:cxn modelId="{6F8EC17F-1AEA-4AD5-88AE-80212A82D85B}" type="presParOf" srcId="{CF33C5B5-945F-4A9C-B74B-2AEBA3A60765}" destId="{A9FEA53A-2B9B-4A7B-97AC-EC590A5E7C6A}" srcOrd="39" destOrd="0" presId="urn:microsoft.com/office/officeart/2005/8/layout/default"/>
    <dgm:cxn modelId="{6B278869-2C45-4882-B4AB-8CDACF1D33C2}" type="presParOf" srcId="{CF33C5B5-945F-4A9C-B74B-2AEBA3A60765}" destId="{5B7C7730-2BA5-4396-9E1F-59A432B0F277}" srcOrd="40" destOrd="0" presId="urn:microsoft.com/office/officeart/2005/8/layout/default"/>
    <dgm:cxn modelId="{88237E8D-C530-4073-BF45-2B940712C5BF}" type="presParOf" srcId="{CF33C5B5-945F-4A9C-B74B-2AEBA3A60765}" destId="{9AFA50F2-36DB-426A-88F6-970DF744BE7C}" srcOrd="41" destOrd="0" presId="urn:microsoft.com/office/officeart/2005/8/layout/default"/>
    <dgm:cxn modelId="{2E14074F-68D6-46C3-90DE-692037A99C22}" type="presParOf" srcId="{CF33C5B5-945F-4A9C-B74B-2AEBA3A60765}" destId="{F76DECCE-F224-4DE6-BF1C-628F713D926A}" srcOrd="42" destOrd="0" presId="urn:microsoft.com/office/officeart/2005/8/layout/default"/>
    <dgm:cxn modelId="{1095BAE6-DDF5-42D0-9E16-80AFBDB0136B}" type="presParOf" srcId="{CF33C5B5-945F-4A9C-B74B-2AEBA3A60765}" destId="{7C96A724-0374-49CC-A755-5E06EBD1D0B1}" srcOrd="43" destOrd="0" presId="urn:microsoft.com/office/officeart/2005/8/layout/default"/>
    <dgm:cxn modelId="{5DCBF46B-8343-4F56-8E5A-D918130195A8}" type="presParOf" srcId="{CF33C5B5-945F-4A9C-B74B-2AEBA3A60765}" destId="{D796D69F-8A71-453F-8DC4-08DB68FBEB2C}" srcOrd="44" destOrd="0" presId="urn:microsoft.com/office/officeart/2005/8/layout/default"/>
    <dgm:cxn modelId="{525C5AB1-A30C-4664-A833-A7D84FDCD793}" type="presParOf" srcId="{CF33C5B5-945F-4A9C-B74B-2AEBA3A60765}" destId="{2906822D-6A1F-49AF-BC2B-4D151A435AFD}" srcOrd="45" destOrd="0" presId="urn:microsoft.com/office/officeart/2005/8/layout/default"/>
    <dgm:cxn modelId="{C6A828FB-4F55-4E0B-B50A-38705C24CBF0}" type="presParOf" srcId="{CF33C5B5-945F-4A9C-B74B-2AEBA3A60765}" destId="{59285442-2698-4DC6-9780-18F79BE918DE}" srcOrd="46" destOrd="0" presId="urn:microsoft.com/office/officeart/2005/8/layout/default"/>
    <dgm:cxn modelId="{022D9D44-DC68-42CF-9349-2BB230920AD1}" type="presParOf" srcId="{CF33C5B5-945F-4A9C-B74B-2AEBA3A60765}" destId="{CAAF8C50-9E03-415C-B678-F2F4E564BBCA}" srcOrd="47" destOrd="0" presId="urn:microsoft.com/office/officeart/2005/8/layout/default"/>
    <dgm:cxn modelId="{81C37A3C-C4ED-48D5-AB0F-351686B2571B}" type="presParOf" srcId="{CF33C5B5-945F-4A9C-B74B-2AEBA3A60765}" destId="{41068571-E3B2-419D-9BE1-A71A8FA79E66}" srcOrd="4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1B841-473C-45D2-9D56-2C973A14DDC9}">
      <dsp:nvSpPr>
        <dsp:cNvPr id="0" name=""/>
        <dsp:cNvSpPr/>
      </dsp:nvSpPr>
      <dsp:spPr>
        <a:xfrm>
          <a:off x="2063" y="561726"/>
          <a:ext cx="1117414" cy="6704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Wörter erraten</a:t>
          </a:r>
        </a:p>
      </dsp:txBody>
      <dsp:txXfrm>
        <a:off x="2063" y="561726"/>
        <a:ext cx="1117414" cy="670448"/>
      </dsp:txXfrm>
    </dsp:sp>
    <dsp:sp modelId="{2D9223FA-96BC-4604-99CF-D4B62111A3CF}">
      <dsp:nvSpPr>
        <dsp:cNvPr id="0" name=""/>
        <dsp:cNvSpPr/>
      </dsp:nvSpPr>
      <dsp:spPr>
        <a:xfrm>
          <a:off x="1231219" y="561726"/>
          <a:ext cx="1117414" cy="6704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Übersetzung</a:t>
          </a:r>
        </a:p>
      </dsp:txBody>
      <dsp:txXfrm>
        <a:off x="1231219" y="561726"/>
        <a:ext cx="1117414" cy="670448"/>
      </dsp:txXfrm>
    </dsp:sp>
    <dsp:sp modelId="{476C3EE8-650F-4B64-A33D-8B2ADD123EAA}">
      <dsp:nvSpPr>
        <dsp:cNvPr id="0" name=""/>
        <dsp:cNvSpPr/>
      </dsp:nvSpPr>
      <dsp:spPr>
        <a:xfrm>
          <a:off x="2460375" y="561726"/>
          <a:ext cx="1117414" cy="6704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Taschenrechner</a:t>
          </a:r>
        </a:p>
      </dsp:txBody>
      <dsp:txXfrm>
        <a:off x="2460375" y="561726"/>
        <a:ext cx="1117414" cy="670448"/>
      </dsp:txXfrm>
    </dsp:sp>
    <dsp:sp modelId="{3F8FE8B3-C04E-4B69-9722-AC0F881644A8}">
      <dsp:nvSpPr>
        <dsp:cNvPr id="0" name=""/>
        <dsp:cNvSpPr/>
      </dsp:nvSpPr>
      <dsp:spPr>
        <a:xfrm>
          <a:off x="3689531" y="561726"/>
          <a:ext cx="1117414" cy="6704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Nachrichten abspielen / vorlesen</a:t>
          </a:r>
        </a:p>
      </dsp:txBody>
      <dsp:txXfrm>
        <a:off x="3689531" y="561726"/>
        <a:ext cx="1117414" cy="670448"/>
      </dsp:txXfrm>
    </dsp:sp>
    <dsp:sp modelId="{7090944C-18FF-4809-B498-2CF52800976A}">
      <dsp:nvSpPr>
        <dsp:cNvPr id="0" name=""/>
        <dsp:cNvSpPr/>
      </dsp:nvSpPr>
      <dsp:spPr>
        <a:xfrm>
          <a:off x="4918686" y="561726"/>
          <a:ext cx="1117414" cy="6704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Stundenplan für Eltern</a:t>
          </a:r>
        </a:p>
      </dsp:txBody>
      <dsp:txXfrm>
        <a:off x="4918686" y="561726"/>
        <a:ext cx="1117414" cy="670448"/>
      </dsp:txXfrm>
    </dsp:sp>
    <dsp:sp modelId="{CE2C1A57-E796-4C65-93AB-27A01A99A474}">
      <dsp:nvSpPr>
        <dsp:cNvPr id="0" name=""/>
        <dsp:cNvSpPr/>
      </dsp:nvSpPr>
      <dsp:spPr>
        <a:xfrm>
          <a:off x="2063" y="1343916"/>
          <a:ext cx="1117414" cy="6704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Abfallkalender</a:t>
          </a:r>
        </a:p>
      </dsp:txBody>
      <dsp:txXfrm>
        <a:off x="2063" y="1343916"/>
        <a:ext cx="1117414" cy="670448"/>
      </dsp:txXfrm>
    </dsp:sp>
    <dsp:sp modelId="{7F2A707C-F003-403A-82EA-5355B4C067BF}">
      <dsp:nvSpPr>
        <dsp:cNvPr id="0" name=""/>
        <dsp:cNvSpPr/>
      </dsp:nvSpPr>
      <dsp:spPr>
        <a:xfrm>
          <a:off x="1231219" y="1343916"/>
          <a:ext cx="1117414" cy="6704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Zufallsgenerator</a:t>
          </a:r>
        </a:p>
      </dsp:txBody>
      <dsp:txXfrm>
        <a:off x="1231219" y="1343916"/>
        <a:ext cx="1117414" cy="670448"/>
      </dsp:txXfrm>
    </dsp:sp>
    <dsp:sp modelId="{89526E4C-4B94-4F39-9642-A4F226BF4373}">
      <dsp:nvSpPr>
        <dsp:cNvPr id="0" name=""/>
        <dsp:cNvSpPr/>
      </dsp:nvSpPr>
      <dsp:spPr>
        <a:xfrm>
          <a:off x="2460375" y="1343916"/>
          <a:ext cx="1117414" cy="6704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Rezeptvorschläge</a:t>
          </a:r>
        </a:p>
      </dsp:txBody>
      <dsp:txXfrm>
        <a:off x="2460375" y="1343916"/>
        <a:ext cx="1117414" cy="670448"/>
      </dsp:txXfrm>
    </dsp:sp>
    <dsp:sp modelId="{0AE9340B-0665-4D2D-9F6E-5C63413F87E6}">
      <dsp:nvSpPr>
        <dsp:cNvPr id="0" name=""/>
        <dsp:cNvSpPr/>
      </dsp:nvSpPr>
      <dsp:spPr>
        <a:xfrm>
          <a:off x="3689531" y="1343916"/>
          <a:ext cx="1117414" cy="6704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Barkeeper – Wie mixe ich…</a:t>
          </a:r>
        </a:p>
      </dsp:txBody>
      <dsp:txXfrm>
        <a:off x="3689531" y="1343916"/>
        <a:ext cx="1117414" cy="670448"/>
      </dsp:txXfrm>
    </dsp:sp>
    <dsp:sp modelId="{34A54E50-70C4-4D4C-90B2-F3E0433662B3}">
      <dsp:nvSpPr>
        <dsp:cNvPr id="0" name=""/>
        <dsp:cNvSpPr/>
      </dsp:nvSpPr>
      <dsp:spPr>
        <a:xfrm>
          <a:off x="4918686" y="1343916"/>
          <a:ext cx="1117414" cy="6704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Fernsehprogramm</a:t>
          </a:r>
        </a:p>
      </dsp:txBody>
      <dsp:txXfrm>
        <a:off x="4918686" y="1343916"/>
        <a:ext cx="1117414" cy="670448"/>
      </dsp:txXfrm>
    </dsp:sp>
    <dsp:sp modelId="{84D6FEC5-2418-4589-A275-A2249274D794}">
      <dsp:nvSpPr>
        <dsp:cNvPr id="0" name=""/>
        <dsp:cNvSpPr/>
      </dsp:nvSpPr>
      <dsp:spPr>
        <a:xfrm>
          <a:off x="2063" y="2126106"/>
          <a:ext cx="1117414" cy="6704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Was läuft im Kino?</a:t>
          </a:r>
        </a:p>
      </dsp:txBody>
      <dsp:txXfrm>
        <a:off x="2063" y="2126106"/>
        <a:ext cx="1117414" cy="670448"/>
      </dsp:txXfrm>
    </dsp:sp>
    <dsp:sp modelId="{FA8B32C7-372E-4FB7-924E-6856D2D1702C}">
      <dsp:nvSpPr>
        <dsp:cNvPr id="0" name=""/>
        <dsp:cNvSpPr/>
      </dsp:nvSpPr>
      <dsp:spPr>
        <a:xfrm>
          <a:off x="1231219" y="2126106"/>
          <a:ext cx="1117414" cy="6704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Workout-Hilfe</a:t>
          </a:r>
        </a:p>
      </dsp:txBody>
      <dsp:txXfrm>
        <a:off x="1231219" y="2126106"/>
        <a:ext cx="1117414" cy="670448"/>
      </dsp:txXfrm>
    </dsp:sp>
    <dsp:sp modelId="{9BF2056D-6AE8-4E11-B5AF-973DB8067221}">
      <dsp:nvSpPr>
        <dsp:cNvPr id="0" name=""/>
        <dsp:cNvSpPr/>
      </dsp:nvSpPr>
      <dsp:spPr>
        <a:xfrm>
          <a:off x="2460375" y="2126106"/>
          <a:ext cx="1117414" cy="6704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Einschlafgeräusche</a:t>
          </a:r>
        </a:p>
      </dsp:txBody>
      <dsp:txXfrm>
        <a:off x="2460375" y="2126106"/>
        <a:ext cx="1117414" cy="670448"/>
      </dsp:txXfrm>
    </dsp:sp>
    <dsp:sp modelId="{00CB59E8-6371-4B08-B320-B80C448E2457}">
      <dsp:nvSpPr>
        <dsp:cNvPr id="0" name=""/>
        <dsp:cNvSpPr/>
      </dsp:nvSpPr>
      <dsp:spPr>
        <a:xfrm>
          <a:off x="3689531" y="2126106"/>
          <a:ext cx="1117414" cy="6704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 err="1"/>
            <a:t>Zähneputzuhr</a:t>
          </a:r>
          <a:endParaRPr lang="de-DE" sz="900" kern="1200" dirty="0"/>
        </a:p>
      </dsp:txBody>
      <dsp:txXfrm>
        <a:off x="3689531" y="2126106"/>
        <a:ext cx="1117414" cy="670448"/>
      </dsp:txXfrm>
    </dsp:sp>
    <dsp:sp modelId="{A433F002-DD88-4265-8322-444BB2E74949}">
      <dsp:nvSpPr>
        <dsp:cNvPr id="0" name=""/>
        <dsp:cNvSpPr/>
      </dsp:nvSpPr>
      <dsp:spPr>
        <a:xfrm>
          <a:off x="4918686" y="2126106"/>
          <a:ext cx="1117414" cy="6704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Schlaue Sprüche</a:t>
          </a:r>
        </a:p>
      </dsp:txBody>
      <dsp:txXfrm>
        <a:off x="4918686" y="2126106"/>
        <a:ext cx="1117414" cy="670448"/>
      </dsp:txXfrm>
    </dsp:sp>
    <dsp:sp modelId="{3F6CDEB7-05A2-4F7E-9824-ED17B2B5708E}">
      <dsp:nvSpPr>
        <dsp:cNvPr id="0" name=""/>
        <dsp:cNvSpPr/>
      </dsp:nvSpPr>
      <dsp:spPr>
        <a:xfrm>
          <a:off x="2063" y="2908296"/>
          <a:ext cx="1117414" cy="6704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Witze</a:t>
          </a:r>
        </a:p>
      </dsp:txBody>
      <dsp:txXfrm>
        <a:off x="2063" y="2908296"/>
        <a:ext cx="1117414" cy="670448"/>
      </dsp:txXfrm>
    </dsp:sp>
    <dsp:sp modelId="{D04ABF56-02F8-4408-8332-2D554C0B890F}">
      <dsp:nvSpPr>
        <dsp:cNvPr id="0" name=""/>
        <dsp:cNvSpPr/>
      </dsp:nvSpPr>
      <dsp:spPr>
        <a:xfrm>
          <a:off x="1231219" y="2908296"/>
          <a:ext cx="1117414" cy="6704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City-Guide</a:t>
          </a:r>
        </a:p>
      </dsp:txBody>
      <dsp:txXfrm>
        <a:off x="1231219" y="2908296"/>
        <a:ext cx="1117414" cy="670448"/>
      </dsp:txXfrm>
    </dsp:sp>
    <dsp:sp modelId="{51CA4E49-F48E-48EF-932B-325D4FA68C3B}">
      <dsp:nvSpPr>
        <dsp:cNvPr id="0" name=""/>
        <dsp:cNvSpPr/>
      </dsp:nvSpPr>
      <dsp:spPr>
        <a:xfrm>
          <a:off x="2460375" y="2908296"/>
          <a:ext cx="1117414" cy="6704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Bitcoin- und Börsenkurse</a:t>
          </a:r>
        </a:p>
      </dsp:txBody>
      <dsp:txXfrm>
        <a:off x="2460375" y="2908296"/>
        <a:ext cx="1117414" cy="670448"/>
      </dsp:txXfrm>
    </dsp:sp>
    <dsp:sp modelId="{80134435-1AD3-4C30-80CF-FF17A2BD09F6}">
      <dsp:nvSpPr>
        <dsp:cNvPr id="0" name=""/>
        <dsp:cNvSpPr/>
      </dsp:nvSpPr>
      <dsp:spPr>
        <a:xfrm>
          <a:off x="3689531" y="2908296"/>
          <a:ext cx="1117414" cy="6704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Taxi rufen</a:t>
          </a:r>
        </a:p>
      </dsp:txBody>
      <dsp:txXfrm>
        <a:off x="3689531" y="2908296"/>
        <a:ext cx="1117414" cy="670448"/>
      </dsp:txXfrm>
    </dsp:sp>
    <dsp:sp modelId="{E6BE4259-E056-4203-97BE-DCD3F02CEEBE}">
      <dsp:nvSpPr>
        <dsp:cNvPr id="0" name=""/>
        <dsp:cNvSpPr/>
      </dsp:nvSpPr>
      <dsp:spPr>
        <a:xfrm>
          <a:off x="4918686" y="2908296"/>
          <a:ext cx="1117414" cy="6704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Benzinpreise in meiner Nähe</a:t>
          </a:r>
        </a:p>
      </dsp:txBody>
      <dsp:txXfrm>
        <a:off x="4918686" y="2908296"/>
        <a:ext cx="1117414" cy="670448"/>
      </dsp:txXfrm>
    </dsp:sp>
    <dsp:sp modelId="{5B7C7730-2BA5-4396-9E1F-59A432B0F277}">
      <dsp:nvSpPr>
        <dsp:cNvPr id="0" name=""/>
        <dsp:cNvSpPr/>
      </dsp:nvSpPr>
      <dsp:spPr>
        <a:xfrm>
          <a:off x="2063" y="3690486"/>
          <a:ext cx="1117414" cy="6704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Welche Inhaltsstoffe hat Lebensmittel XY</a:t>
          </a:r>
        </a:p>
      </dsp:txBody>
      <dsp:txXfrm>
        <a:off x="2063" y="3690486"/>
        <a:ext cx="1117414" cy="670448"/>
      </dsp:txXfrm>
    </dsp:sp>
    <dsp:sp modelId="{F76DECCE-F224-4DE6-BF1C-628F713D926A}">
      <dsp:nvSpPr>
        <dsp:cNvPr id="0" name=""/>
        <dsp:cNvSpPr/>
      </dsp:nvSpPr>
      <dsp:spPr>
        <a:xfrm>
          <a:off x="1231219" y="3690486"/>
          <a:ext cx="1117414" cy="6704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Wer hat heute Geburtstag?</a:t>
          </a:r>
        </a:p>
      </dsp:txBody>
      <dsp:txXfrm>
        <a:off x="1231219" y="3690486"/>
        <a:ext cx="1117414" cy="670448"/>
      </dsp:txXfrm>
    </dsp:sp>
    <dsp:sp modelId="{D796D69F-8A71-453F-8DC4-08DB68FBEB2C}">
      <dsp:nvSpPr>
        <dsp:cNvPr id="0" name=""/>
        <dsp:cNvSpPr/>
      </dsp:nvSpPr>
      <dsp:spPr>
        <a:xfrm>
          <a:off x="2460375" y="3690486"/>
          <a:ext cx="1117414" cy="6704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Preisalarm (z.B. über </a:t>
          </a:r>
          <a:r>
            <a:rPr lang="de-DE" sz="900" kern="1200" dirty="0" err="1"/>
            <a:t>Idealo</a:t>
          </a:r>
          <a:r>
            <a:rPr lang="de-DE" sz="900" kern="1200" dirty="0"/>
            <a:t>/Amazon)</a:t>
          </a:r>
        </a:p>
      </dsp:txBody>
      <dsp:txXfrm>
        <a:off x="2460375" y="3690486"/>
        <a:ext cx="1117414" cy="670448"/>
      </dsp:txXfrm>
    </dsp:sp>
    <dsp:sp modelId="{59285442-2698-4DC6-9780-18F79BE918DE}">
      <dsp:nvSpPr>
        <dsp:cNvPr id="0" name=""/>
        <dsp:cNvSpPr/>
      </dsp:nvSpPr>
      <dsp:spPr>
        <a:xfrm>
          <a:off x="3689531" y="3690486"/>
          <a:ext cx="1117414" cy="6704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Fußballergebnisse</a:t>
          </a:r>
        </a:p>
      </dsp:txBody>
      <dsp:txXfrm>
        <a:off x="3689531" y="3690486"/>
        <a:ext cx="1117414" cy="670448"/>
      </dsp:txXfrm>
    </dsp:sp>
    <dsp:sp modelId="{41068571-E3B2-419D-9BE1-A71A8FA79E66}">
      <dsp:nvSpPr>
        <dsp:cNvPr id="0" name=""/>
        <dsp:cNvSpPr/>
      </dsp:nvSpPr>
      <dsp:spPr>
        <a:xfrm>
          <a:off x="4918686" y="3690486"/>
          <a:ext cx="1117414" cy="6704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Zufallsnamen</a:t>
          </a:r>
        </a:p>
      </dsp:txBody>
      <dsp:txXfrm>
        <a:off x="4918686" y="3690486"/>
        <a:ext cx="1117414" cy="670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pPr rtl="0"/>
              <a:t>14.01.2021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pPr rtl="0"/>
              <a:t>14.01.2021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pPr rtl="0"/>
              <a:t>14.01.2021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pPr rtl="0"/>
              <a:t>14.01.2021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pPr rtl="0"/>
              <a:t>14.01.2021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pPr rtl="0"/>
              <a:t>14.01.2021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pPr rtl="0"/>
              <a:t>14.01.2021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pPr rtl="0"/>
              <a:t>14.01.2021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pPr rtl="0"/>
              <a:t>14.01.2021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pPr rtl="0"/>
              <a:t>14.01.2021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pPr rtl="0"/>
              <a:t>14.01.2021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pPr rtl="0"/>
              <a:t>14.01.2021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pPr rtl="0"/>
              <a:t>14.01.2021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pPr rtl="0"/>
              <a:t>14.01.2021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Die nächsten Schritte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36722"/>
            <a:ext cx="10993546" cy="700761"/>
          </a:xfrm>
        </p:spPr>
        <p:txBody>
          <a:bodyPr rtlCol="0">
            <a:normAutofit fontScale="92500"/>
          </a:bodyPr>
          <a:lstStyle/>
          <a:p>
            <a:pPr rtl="0"/>
            <a:r>
              <a:rPr lang="de" dirty="0"/>
              <a:t>Jonas Freiknecht, 2021, v1.3</a:t>
            </a:r>
          </a:p>
          <a:p>
            <a:pPr rtl="0"/>
            <a:r>
              <a:rPr lang="de" dirty="0"/>
              <a:t>www.jofre.de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A4925-C8AB-4657-807A-AEA5E5CF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geht es jetzt weiter?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3B0A6C-46A8-4B22-86E0-18A3FBD3D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4502535" cy="1467738"/>
          </a:xfrm>
        </p:spPr>
        <p:txBody>
          <a:bodyPr>
            <a:normAutofit/>
          </a:bodyPr>
          <a:lstStyle/>
          <a:p>
            <a:r>
              <a:rPr lang="de-DE" dirty="0"/>
              <a:t>Entwerft eure eigenen </a:t>
            </a:r>
            <a:r>
              <a:rPr lang="de-DE" dirty="0" err="1"/>
              <a:t>Intents</a:t>
            </a:r>
            <a:r>
              <a:rPr lang="de-DE" dirty="0"/>
              <a:t>!</a:t>
            </a:r>
          </a:p>
          <a:p>
            <a:pPr lvl="1"/>
            <a:r>
              <a:rPr lang="de-DE" i="1" dirty="0"/>
              <a:t>Unser Framework sollte Funktionen für die meisten Fälle anbieten</a:t>
            </a:r>
          </a:p>
          <a:p>
            <a:pPr lvl="1"/>
            <a:r>
              <a:rPr lang="de-DE" i="1" dirty="0"/>
              <a:t>Teilt eure </a:t>
            </a:r>
            <a:r>
              <a:rPr lang="de-DE" i="1" dirty="0" err="1"/>
              <a:t>Intents</a:t>
            </a:r>
            <a:r>
              <a:rPr lang="de-DE" i="1" dirty="0"/>
              <a:t> mit der Community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C83F4C-BDF0-442F-9B2E-3274E55E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14.01.2021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BD02F62-C7CF-4562-9BED-C74FA6792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21" y="3899793"/>
            <a:ext cx="3384076" cy="225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7EF810E5-9BFD-43FB-B752-C678102F5E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2964842"/>
              </p:ext>
            </p:extLst>
          </p:nvPr>
        </p:nvGraphicFramePr>
        <p:xfrm>
          <a:off x="5572641" y="1233182"/>
          <a:ext cx="6038165" cy="4922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D92DC79-1CA3-4D45-9259-C64C7350DB0A}"/>
              </a:ext>
            </a:extLst>
          </p:cNvPr>
          <p:cNvGrpSpPr/>
          <p:nvPr/>
        </p:nvGrpSpPr>
        <p:grpSpPr>
          <a:xfrm>
            <a:off x="6389024" y="2138976"/>
            <a:ext cx="417352" cy="369332"/>
            <a:chOff x="5919240" y="2172532"/>
            <a:chExt cx="417352" cy="369332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6B44696-B310-4931-9452-977549B8CC88}"/>
                </a:ext>
              </a:extLst>
            </p:cNvPr>
            <p:cNvSpPr/>
            <p:nvPr/>
          </p:nvSpPr>
          <p:spPr>
            <a:xfrm>
              <a:off x="5956183" y="2223083"/>
              <a:ext cx="326689" cy="30200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C459BE-1475-4CAA-928B-197266CE58D4}"/>
                </a:ext>
              </a:extLst>
            </p:cNvPr>
            <p:cNvSpPr txBox="1"/>
            <p:nvPr/>
          </p:nvSpPr>
          <p:spPr>
            <a:xfrm>
              <a:off x="5919240" y="2172532"/>
              <a:ext cx="4173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757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32574-9A61-447A-AE5B-CAAEA466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nächsten Schritte für mich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28FFA-6056-46F1-8826-2CDAB5B7D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5349825" cy="3634486"/>
          </a:xfrm>
        </p:spPr>
        <p:txBody>
          <a:bodyPr/>
          <a:lstStyle/>
          <a:p>
            <a:r>
              <a:rPr lang="de-DE" dirty="0"/>
              <a:t>Mehrsprachigkeit als Auswahl zu Beginn</a:t>
            </a:r>
          </a:p>
          <a:p>
            <a:pPr lvl="1"/>
            <a:r>
              <a:rPr lang="de-DE" dirty="0"/>
              <a:t>Trainieren der KI auf Basis anderer Sprachen</a:t>
            </a:r>
          </a:p>
          <a:p>
            <a:r>
              <a:rPr lang="de-DE" dirty="0"/>
              <a:t>Einarbeiten eures Feedbacks</a:t>
            </a:r>
          </a:p>
          <a:p>
            <a:pPr lvl="1"/>
            <a:r>
              <a:rPr lang="de-DE" dirty="0"/>
              <a:t>Was ist unverständlich?</a:t>
            </a:r>
          </a:p>
          <a:p>
            <a:pPr lvl="1"/>
            <a:r>
              <a:rPr lang="de-DE" dirty="0"/>
              <a:t>Was müsste detaillierter beschrieben werden?</a:t>
            </a:r>
          </a:p>
          <a:p>
            <a:pPr lvl="1"/>
            <a:r>
              <a:rPr lang="de-DE" dirty="0"/>
              <a:t>Was für Features würdet ihr euch </a:t>
            </a:r>
            <a:r>
              <a:rPr lang="de-DE"/>
              <a:t>noch wünschen?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F54CE7-B2A6-4E15-B270-52921A31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14.01.2021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02F642B-6169-475E-8063-D38944FB2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432" y="2033077"/>
            <a:ext cx="3165141" cy="412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442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{1AC1F9F6-711F-45AB-AE4F-681FB858863E}tf33552983_win32</Template>
  <TotalTime>0</TotalTime>
  <Words>147</Words>
  <Application>Microsoft Office PowerPoint</Application>
  <PresentationFormat>Breitbild</PresentationFormat>
  <Paragraphs>42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Calibri</vt:lpstr>
      <vt:lpstr>Franklin Gothic Book</vt:lpstr>
      <vt:lpstr>Franklin Gothic Demi</vt:lpstr>
      <vt:lpstr>Wingdings 2</vt:lpstr>
      <vt:lpstr>DividendVTI</vt:lpstr>
      <vt:lpstr>Die nächsten Schritte</vt:lpstr>
      <vt:lpstr>Wie geht es jetzt weiter?</vt:lpstr>
      <vt:lpstr>Die nächsten Schritte für mich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KI-SprachAssistenten mit Python</dc:title>
  <dc:creator>Jonas Freiknecht</dc:creator>
  <cp:lastModifiedBy>Jonas Freiknecht</cp:lastModifiedBy>
  <cp:revision>154</cp:revision>
  <dcterms:created xsi:type="dcterms:W3CDTF">2020-10-17T19:34:28Z</dcterms:created>
  <dcterms:modified xsi:type="dcterms:W3CDTF">2021-01-14T13:36:03Z</dcterms:modified>
</cp:coreProperties>
</file>