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6"/>
  </p:notesMasterIdLst>
  <p:handoutMasterIdLst>
    <p:handoutMasterId r:id="rId7"/>
  </p:handoutMasterIdLst>
  <p:sldIdLst>
    <p:sldId id="257" r:id="rId2"/>
    <p:sldId id="261" r:id="rId3"/>
    <p:sldId id="259" r:id="rId4"/>
    <p:sldId id="260" r:id="rId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 snapToGrid="0">
      <p:cViewPr varScale="1">
        <p:scale>
          <a:sx n="91" d="100"/>
          <a:sy n="91" d="100"/>
        </p:scale>
        <p:origin x="62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26.10.2020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speak.sourceforge.n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Text-2-Speech – Den Computer Sprechen lassen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Freiknecht, 2020, v1.0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7003D-A81A-4EA8-A096-91F39C8D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Synthese von Sprache auf Basis von Text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E85F35-8637-4614-981B-D01B53DE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09DCD-8628-4ABE-B982-9B6EFDD5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26.10.2020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1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C21E8-B43A-4042-A79C-36E263E6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Ausgabe aller Stimmen und TTS-</a:t>
            </a:r>
            <a:r>
              <a:rPr lang="de-DE" dirty="0" err="1"/>
              <a:t>Engines</a:t>
            </a:r>
            <a:r>
              <a:rPr lang="de-DE" dirty="0"/>
              <a:t> über PYTTSX3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B4D1DE-55FA-4327-8091-8B42406E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155005" cy="1188720"/>
          </a:xfrm>
        </p:spPr>
        <p:txBody>
          <a:bodyPr anchor="t"/>
          <a:lstStyle/>
          <a:p>
            <a:r>
              <a:rPr lang="de-DE" dirty="0"/>
              <a:t>pyttsx3 als Proxy (leitet Funktionen weiter) für alle TTS-</a:t>
            </a:r>
            <a:r>
              <a:rPr lang="de-DE" dirty="0" err="1"/>
              <a:t>Engines</a:t>
            </a:r>
            <a:r>
              <a:rPr lang="de-DE" dirty="0"/>
              <a:t> des Systems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AE37B3-1141-4854-BD8E-BC96A04D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26.10.2020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3F00101-14EE-47CD-976E-7A8A2934E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42" y="3555841"/>
            <a:ext cx="8507903" cy="284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5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9BE0C-7C31-4E17-A64C-ED596DCA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</a:t>
            </a:r>
            <a:r>
              <a:rPr lang="de-DE" dirty="0" err="1"/>
              <a:t>espeak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E7702-0868-43F8-AA5B-F5E1FF419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6079667" cy="3634486"/>
          </a:xfrm>
        </p:spPr>
        <p:txBody>
          <a:bodyPr/>
          <a:lstStyle/>
          <a:p>
            <a:r>
              <a:rPr lang="de-DE" dirty="0" err="1"/>
              <a:t>eSpeak</a:t>
            </a:r>
            <a:r>
              <a:rPr lang="de-DE" dirty="0"/>
              <a:t> als open source TTS-Engine (Speech Synthesizer) für Linux und Windows</a:t>
            </a:r>
          </a:p>
          <a:p>
            <a:r>
              <a:rPr lang="de-DE" dirty="0"/>
              <a:t>Unterstützt verschiedene Sprachen</a:t>
            </a:r>
          </a:p>
          <a:p>
            <a:r>
              <a:rPr lang="de-DE" dirty="0"/>
              <a:t>Wenn euer System keine </a:t>
            </a:r>
            <a:r>
              <a:rPr lang="de-DE" dirty="0" err="1"/>
              <a:t>Sprachengine</a:t>
            </a:r>
            <a:r>
              <a:rPr lang="de-DE" dirty="0"/>
              <a:t> über pyttsx3 ausgibt, dann installiert </a:t>
            </a:r>
            <a:r>
              <a:rPr lang="de-DE" dirty="0" err="1"/>
              <a:t>eSpeak</a:t>
            </a:r>
            <a:endParaRPr lang="de-DE" dirty="0"/>
          </a:p>
          <a:p>
            <a:r>
              <a:rPr lang="de-DE" dirty="0"/>
              <a:t>Download von: </a:t>
            </a:r>
            <a:r>
              <a:rPr lang="de-DE" dirty="0">
                <a:hlinkClick r:id="rId2"/>
              </a:rPr>
              <a:t>http://espeak.sourceforge.net/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958AA8-2482-4DBD-A21D-9BE325AC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26.10.2020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09461A-1759-48A1-956E-2E101DDA8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825" y="3029300"/>
            <a:ext cx="18383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2755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88</Words>
  <Application>Microsoft Office PowerPoint</Application>
  <PresentationFormat>Breitbild</PresentationFormat>
  <Paragraphs>14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Franklin Gothic Book</vt:lpstr>
      <vt:lpstr>Franklin Gothic Demi</vt:lpstr>
      <vt:lpstr>Wingdings 2</vt:lpstr>
      <vt:lpstr>DividendVTI</vt:lpstr>
      <vt:lpstr>Text-2-Speech – Den Computer Sprechen lassen</vt:lpstr>
      <vt:lpstr>Synthese von Sprache auf Basis von Text</vt:lpstr>
      <vt:lpstr>Ausgabe aller Stimmen und TTS-Engines über PYTTSX3</vt:lpstr>
      <vt:lpstr>Installation espeak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51</cp:revision>
  <dcterms:created xsi:type="dcterms:W3CDTF">2020-10-17T19:34:28Z</dcterms:created>
  <dcterms:modified xsi:type="dcterms:W3CDTF">2020-10-26T19:37:33Z</dcterms:modified>
</cp:coreProperties>
</file>