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14.05.2021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Entwicklung eines KI-gestützten SprachAssistenten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Entwicklung eines Sprachassistenten in Python</a:t>
            </a:r>
          </a:p>
          <a:p>
            <a:r>
              <a:rPr lang="de-DE" dirty="0"/>
              <a:t>Unterstützung durch Methoden der künstlichen Intelligenz (KI)</a:t>
            </a:r>
          </a:p>
          <a:p>
            <a:r>
              <a:rPr lang="de-DE" dirty="0"/>
              <a:t>Das Grundgerüst soll offline funktionieren (Datensouveränität)</a:t>
            </a:r>
          </a:p>
          <a:p>
            <a:r>
              <a:rPr lang="de-DE" dirty="0"/>
              <a:t>Prinzipien zu vermitteln, um den Assistenten in mehreren Sprachen sprechen zu lassen</a:t>
            </a:r>
          </a:p>
          <a:p>
            <a:r>
              <a:rPr lang="de-DE" dirty="0"/>
              <a:t>Das Verständnis und die Fähigkeiten des Assistenten sollen erweiterbar sein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C6A639-9050-4DEB-AEF9-7F7F4D31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7" y="1890876"/>
            <a:ext cx="4845981" cy="3634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7E7F19-DBAC-4C35-A25D-9A7444756478}"/>
              </a:ext>
            </a:extLst>
          </p:cNvPr>
          <p:cNvSpPr txBox="1"/>
          <p:nvPr/>
        </p:nvSpPr>
        <p:spPr>
          <a:xfrm>
            <a:off x="6946085" y="1964446"/>
            <a:ext cx="3648343" cy="1077218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KI Sprachassistent</a:t>
            </a:r>
            <a:b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</a:br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in Python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717D33-CE95-4D33-9D3C-7ED537563CFE}"/>
              </a:ext>
            </a:extLst>
          </p:cNvPr>
          <p:cNvSpPr txBox="1"/>
          <p:nvPr/>
        </p:nvSpPr>
        <p:spPr>
          <a:xfrm>
            <a:off x="7567315" y="4720207"/>
            <a:ext cx="4043492" cy="7078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Von Beginn an erklärt, jedes Kapitel mit Source Code, 10 Skills</a:t>
            </a:r>
          </a:p>
        </p:txBody>
      </p:sp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F33F-C6A4-44A5-82A5-4FCEF2A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3D783-CBE8-4F6C-B729-85F1072F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verschiedenste Plattformen, um einen Bot zu entwickeln</a:t>
            </a:r>
          </a:p>
          <a:p>
            <a:pPr lvl="1"/>
            <a:r>
              <a:rPr lang="de-DE" dirty="0"/>
              <a:t>Raspberry Pi</a:t>
            </a:r>
          </a:p>
          <a:p>
            <a:pPr lvl="1"/>
            <a:r>
              <a:rPr lang="de-DE" dirty="0"/>
              <a:t>Windows/Linux/Mac</a:t>
            </a:r>
          </a:p>
          <a:p>
            <a:pPr lvl="1"/>
            <a:r>
              <a:rPr lang="de-DE" dirty="0"/>
              <a:t>Smartphone</a:t>
            </a:r>
          </a:p>
          <a:p>
            <a:r>
              <a:rPr lang="de-DE" dirty="0"/>
              <a:t>Wir entwickeln auf Windows (häufigste Plattform)</a:t>
            </a:r>
          </a:p>
          <a:p>
            <a:r>
              <a:rPr lang="de-DE" dirty="0"/>
              <a:t>Python als Sprache wegen Präsenz in KI-Themen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59C41-0210-4189-AF3D-83457B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125890A-5E05-45A9-B94A-A6C465D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28" y="1091276"/>
            <a:ext cx="2523469" cy="20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: Microsoft schließt Entwicklung des Mai-2020-Updates ab |  ZDNet.de">
            <a:extLst>
              <a:ext uri="{FF2B5EF4-FFF2-40B4-BE49-F238E27FC236}">
                <a16:creationId xmlns:a16="http://schemas.microsoft.com/office/drawing/2014/main" id="{37E0661C-B70B-49E8-9FD9-280EFB4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35" y="2816079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Software Foundation – Wikipedia">
            <a:extLst>
              <a:ext uri="{FF2B5EF4-FFF2-40B4-BE49-F238E27FC236}">
                <a16:creationId xmlns:a16="http://schemas.microsoft.com/office/drawing/2014/main" id="{D7EB177B-F978-493F-A933-CC1ABFB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2" y="3879209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BF84D-ADC7-4998-9E1C-E1F7073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solltest du mitbringen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0AF09-917A-4360-9F85-FC0B4640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wenig (mehr) Programmiererfahrung</a:t>
            </a:r>
          </a:p>
          <a:p>
            <a:r>
              <a:rPr lang="de-DE" dirty="0"/>
              <a:t>Einen Windows-PC mit Mikrofon und Lautsprechern/Kopfhörern</a:t>
            </a:r>
          </a:p>
          <a:p>
            <a:r>
              <a:rPr lang="de-DE" dirty="0"/>
              <a:t>Spaß am Experimentieren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5EE0E-2489-4EC8-A791-53B198B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pic>
        <p:nvPicPr>
          <p:cNvPr id="5" name="Picture 6" descr="Python Software Foundation – Wikipedia">
            <a:extLst>
              <a:ext uri="{FF2B5EF4-FFF2-40B4-BE49-F238E27FC236}">
                <a16:creationId xmlns:a16="http://schemas.microsoft.com/office/drawing/2014/main" id="{D3855C01-34B8-4A55-B4E5-ED8AC5F2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15" y="2864142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142</Words>
  <Application>Microsoft Office PowerPoint</Application>
  <PresentationFormat>Breitbild</PresentationFormat>
  <Paragraphs>25</Paragraphs>
  <Slides>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Entwicklung eines KI-gestützten SprachAssistenten mit Python</vt:lpstr>
      <vt:lpstr>Ziel dieses Kurses</vt:lpstr>
      <vt:lpstr>Eingesetzte Technologien</vt:lpstr>
      <vt:lpstr>Das solltest du mitbringen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30</cp:revision>
  <dcterms:created xsi:type="dcterms:W3CDTF">2020-10-17T19:34:28Z</dcterms:created>
  <dcterms:modified xsi:type="dcterms:W3CDTF">2021-05-14T08:56:30Z</dcterms:modified>
</cp:coreProperties>
</file>