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4"/>
  </p:notesMasterIdLst>
  <p:handoutMasterIdLst>
    <p:handoutMasterId r:id="rId5"/>
  </p:handoutMasterIdLst>
  <p:sldIdLst>
    <p:sldId id="257" r:id="rId2"/>
    <p:sldId id="265" r:id="rId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pPr rtl="0"/>
              <a:t>25.03.2021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pPr rtl="0"/>
              <a:t>25.03.2021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pPr rtl="0"/>
              <a:t>25.03.2021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pPr rtl="0"/>
              <a:t>25.03.2021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pPr rtl="0"/>
              <a:t>25.03.2021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pPr rtl="0"/>
              <a:t>25.03.2021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pPr rtl="0"/>
              <a:t>25.03.2021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pPr rtl="0"/>
              <a:t>25.03.2021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pPr rtl="0"/>
              <a:t>25.03.2021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pPr rtl="0"/>
              <a:t>25.03.2021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pPr rtl="0"/>
              <a:t>25.03.2021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pPr rtl="0"/>
              <a:t>25.03.2021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pPr rtl="0"/>
              <a:t>25.03.2021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pPr rtl="0"/>
              <a:t>25.03.2021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Lektion 10 I – INTENT PASSWORD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36722"/>
            <a:ext cx="10993546" cy="700761"/>
          </a:xfrm>
        </p:spPr>
        <p:txBody>
          <a:bodyPr rtlCol="0">
            <a:normAutofit fontScale="92500"/>
          </a:bodyPr>
          <a:lstStyle/>
          <a:p>
            <a:pPr rtl="0"/>
            <a:r>
              <a:rPr lang="de" dirty="0"/>
              <a:t>Jonas Freiknecht, 2021, v1.3</a:t>
            </a:r>
          </a:p>
          <a:p>
            <a:pPr rtl="0"/>
            <a:r>
              <a:rPr lang="de" dirty="0"/>
              <a:t>www.jofre.de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A4925-C8AB-4657-807A-AEA5E5CF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wir lernen werden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3B0A6C-46A8-4B22-86E0-18A3FBD3D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4502535" cy="2759642"/>
          </a:xfrm>
        </p:spPr>
        <p:txBody>
          <a:bodyPr>
            <a:normAutofit/>
          </a:bodyPr>
          <a:lstStyle/>
          <a:p>
            <a:r>
              <a:rPr lang="de-DE" dirty="0"/>
              <a:t>Verwalten von Passwörtern über KeePass</a:t>
            </a:r>
          </a:p>
          <a:p>
            <a:r>
              <a:rPr lang="de-DE" dirty="0"/>
              <a:t>Autorisierung von Passwortabfragen über deine Stimme</a:t>
            </a:r>
          </a:p>
          <a:p>
            <a:r>
              <a:rPr lang="de-DE" dirty="0"/>
              <a:t>Automatisches Tippen von Passwörtern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C83F4C-BDF0-442F-9B2E-3274E55E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25.03.2021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56DCC3A-0EA1-4C1F-A9B4-CD381A164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274" y="1296516"/>
            <a:ext cx="4366470" cy="436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755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{1AC1F9F6-711F-45AB-AE4F-681FB858863E}tf33552983_win32</Template>
  <TotalTime>0</TotalTime>
  <Words>37</Words>
  <Application>Microsoft Office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Calibri</vt:lpstr>
      <vt:lpstr>Franklin Gothic Book</vt:lpstr>
      <vt:lpstr>Franklin Gothic Demi</vt:lpstr>
      <vt:lpstr>Wingdings 2</vt:lpstr>
      <vt:lpstr>DividendVTI</vt:lpstr>
      <vt:lpstr>Lektion 10 I – INTENT PASSWORD</vt:lpstr>
      <vt:lpstr>Was wir lernen werden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KI-SprachAssistenten mit Python</dc:title>
  <dc:creator>Jonas Freiknecht</dc:creator>
  <cp:lastModifiedBy>Jonas Freiknecht</cp:lastModifiedBy>
  <cp:revision>143</cp:revision>
  <dcterms:created xsi:type="dcterms:W3CDTF">2020-10-17T19:34:28Z</dcterms:created>
  <dcterms:modified xsi:type="dcterms:W3CDTF">2021-03-25T13:02:44Z</dcterms:modified>
</cp:coreProperties>
</file>