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01 - Hello World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einer einfachen Python-Anwendung</a:t>
            </a:r>
          </a:p>
          <a:p>
            <a:r>
              <a:rPr lang="de-DE" dirty="0"/>
              <a:t>Anlegen eines </a:t>
            </a:r>
            <a:r>
              <a:rPr lang="de-DE" dirty="0" err="1"/>
              <a:t>Conda</a:t>
            </a:r>
            <a:r>
              <a:rPr lang="de-DE" dirty="0"/>
              <a:t> Environments</a:t>
            </a:r>
          </a:p>
          <a:p>
            <a:r>
              <a:rPr lang="de-DE" dirty="0"/>
              <a:t>Installation </a:t>
            </a:r>
            <a:r>
              <a:rPr lang="de-DE"/>
              <a:t>von Paketen</a:t>
            </a:r>
            <a:endParaRPr lang="de-DE" dirty="0"/>
          </a:p>
          <a:p>
            <a:r>
              <a:rPr lang="de-DE" dirty="0"/>
              <a:t>Die Verwendung eines </a:t>
            </a:r>
            <a:r>
              <a:rPr lang="de-DE" dirty="0" err="1"/>
              <a:t>Logging</a:t>
            </a:r>
            <a:r>
              <a:rPr lang="de-DE" dirty="0"/>
              <a:t>-Frameworks und das Setzen von Log Levels</a:t>
            </a:r>
          </a:p>
          <a:p>
            <a:r>
              <a:rPr lang="de-DE" dirty="0"/>
              <a:t>Erstellen von Klassen und Klassenmethoden</a:t>
            </a:r>
          </a:p>
          <a:p>
            <a:r>
              <a:rPr lang="de-DE" dirty="0"/>
              <a:t>Verwenden der </a:t>
            </a:r>
            <a:r>
              <a:rPr lang="de-DE" i="1" dirty="0"/>
              <a:t>__</a:t>
            </a:r>
            <a:r>
              <a:rPr lang="de-DE" i="1" dirty="0" err="1"/>
              <a:t>init</a:t>
            </a:r>
            <a:r>
              <a:rPr lang="de-DE" i="1" dirty="0"/>
              <a:t>__ </a:t>
            </a:r>
            <a:r>
              <a:rPr lang="de-DE" dirty="0"/>
              <a:t>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53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01 - Hello World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58</cp:revision>
  <dcterms:created xsi:type="dcterms:W3CDTF">2020-10-17T19:34:28Z</dcterms:created>
  <dcterms:modified xsi:type="dcterms:W3CDTF">2020-12-26T16:21:24Z</dcterms:modified>
</cp:coreProperties>
</file>