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speak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02 - Text-2-Speech oder Den Computer Sprechen lassen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Anzeigen aller Versionen eines bestimmten Paketes</a:t>
            </a:r>
          </a:p>
          <a:p>
            <a:r>
              <a:rPr lang="de-DE" dirty="0"/>
              <a:t>Installation einer bestimmten Version eines Paketes</a:t>
            </a:r>
          </a:p>
          <a:p>
            <a:r>
              <a:rPr lang="de-DE" dirty="0"/>
              <a:t>Deinstallation eines Paketes in ein Environment</a:t>
            </a:r>
          </a:p>
          <a:p>
            <a:r>
              <a:rPr lang="de-DE" dirty="0"/>
              <a:t>Ausgabe aller verfügbaren </a:t>
            </a:r>
            <a:r>
              <a:rPr lang="de-DE" dirty="0" err="1"/>
              <a:t>Sprachengines</a:t>
            </a:r>
            <a:endParaRPr lang="de-DE" dirty="0"/>
          </a:p>
          <a:p>
            <a:r>
              <a:rPr lang="de-DE" dirty="0"/>
              <a:t>Initialisierung von pyttsx3</a:t>
            </a:r>
          </a:p>
          <a:p>
            <a:r>
              <a:rPr lang="de-DE" dirty="0"/>
              <a:t>Ausgabe von Sprache</a:t>
            </a:r>
          </a:p>
          <a:p>
            <a:r>
              <a:rPr lang="de-DE" dirty="0"/>
              <a:t>Schreiben einer requirements.txt</a:t>
            </a:r>
          </a:p>
          <a:p>
            <a:r>
              <a:rPr lang="de-DE" dirty="0"/>
              <a:t>Installation aller Pakete eines Projekts über die requirements.txt</a:t>
            </a:r>
          </a:p>
          <a:p>
            <a:r>
              <a:rPr lang="de-DE" dirty="0"/>
              <a:t>Verwendung mehrerer Prozesse in einer Anwendung</a:t>
            </a:r>
          </a:p>
          <a:p>
            <a:r>
              <a:rPr lang="de-DE" dirty="0"/>
              <a:t>Die Verwendung von Try-Catch und 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aller Stimmen und TTS-</a:t>
            </a:r>
            <a:r>
              <a:rPr lang="de-DE" dirty="0" err="1"/>
              <a:t>Engines</a:t>
            </a:r>
            <a:r>
              <a:rPr lang="de-DE" dirty="0"/>
              <a:t> über PYTTSX3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55005" cy="1188720"/>
          </a:xfrm>
        </p:spPr>
        <p:txBody>
          <a:bodyPr anchor="t"/>
          <a:lstStyle/>
          <a:p>
            <a:r>
              <a:rPr lang="de-DE" dirty="0"/>
              <a:t>pyttsx3 als Proxy (leitet Funktionen weiter) für alle TTS-</a:t>
            </a:r>
            <a:r>
              <a:rPr lang="de-DE" dirty="0" err="1"/>
              <a:t>Engines</a:t>
            </a:r>
            <a:r>
              <a:rPr lang="de-DE" dirty="0"/>
              <a:t> des Systems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F00101-14EE-47CD-976E-7A8A2934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42" y="3555841"/>
            <a:ext cx="8507903" cy="2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9BE0C-7C31-4E17-A64C-ED596DCA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espeak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E7702-0868-43F8-AA5B-F5E1FF4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79667" cy="3634486"/>
          </a:xfrm>
        </p:spPr>
        <p:txBody>
          <a:bodyPr/>
          <a:lstStyle/>
          <a:p>
            <a:r>
              <a:rPr lang="de-DE" dirty="0" err="1"/>
              <a:t>eSpeak</a:t>
            </a:r>
            <a:r>
              <a:rPr lang="de-DE" dirty="0"/>
              <a:t> als open source TTS-Engine (Speech Synthesizer) für Linux und Windows</a:t>
            </a:r>
          </a:p>
          <a:p>
            <a:r>
              <a:rPr lang="de-DE" dirty="0"/>
              <a:t>Unterstützt verschiedene Sprachen</a:t>
            </a:r>
          </a:p>
          <a:p>
            <a:r>
              <a:rPr lang="de-DE" dirty="0"/>
              <a:t>Wenn euer System keine </a:t>
            </a:r>
            <a:r>
              <a:rPr lang="de-DE" dirty="0" err="1"/>
              <a:t>Sprachengine</a:t>
            </a:r>
            <a:r>
              <a:rPr lang="de-DE" dirty="0"/>
              <a:t> über pyttsx3 ausgibt, dann installiert </a:t>
            </a:r>
            <a:r>
              <a:rPr lang="de-DE" dirty="0" err="1"/>
              <a:t>eSpeak</a:t>
            </a:r>
            <a:endParaRPr lang="de-DE" dirty="0"/>
          </a:p>
          <a:p>
            <a:r>
              <a:rPr lang="de-DE" dirty="0"/>
              <a:t>Download von: </a:t>
            </a:r>
            <a:r>
              <a:rPr lang="de-DE" dirty="0">
                <a:hlinkClick r:id="rId2"/>
              </a:rPr>
              <a:t>http://espeak.sourceforge.net/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958AA8-2482-4DBD-A21D-9BE325A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9461A-1759-48A1-956E-2E101DDA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25" y="3029300"/>
            <a:ext cx="18383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143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Lektion 02 - Text-2-Speech oder Den Computer Sprechen lassen</vt:lpstr>
      <vt:lpstr>Was wir lernen werden</vt:lpstr>
      <vt:lpstr>Ausgabe aller Stimmen und TTS-Engines über PYTTSX3</vt:lpstr>
      <vt:lpstr>Installation espeak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55</cp:revision>
  <dcterms:created xsi:type="dcterms:W3CDTF">2020-10-17T19:34:28Z</dcterms:created>
  <dcterms:modified xsi:type="dcterms:W3CDTF">2020-12-26T16:21:18Z</dcterms:modified>
</cp:coreProperties>
</file>