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/>
              <a:t>Lektion 02 - Multiprocessing </a:t>
            </a:r>
            <a:r>
              <a:rPr lang="de" dirty="0"/>
              <a:t>– Mehrere Prozesses parallel ausführen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</a:t>
            </a:r>
            <a:r>
              <a:rPr lang="de"/>
              <a:t>, v1.3</a:t>
            </a:r>
          </a:p>
          <a:p>
            <a:pPr rtl="0"/>
            <a:r>
              <a:rPr lang="de"/>
              <a:t>www</a:t>
            </a:r>
            <a:r>
              <a:rPr lang="de" dirty="0"/>
              <a:t>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AE0476A-D321-495D-9CB5-48E613ACC36B}"/>
              </a:ext>
            </a:extLst>
          </p:cNvPr>
          <p:cNvSpPr/>
          <p:nvPr/>
        </p:nvSpPr>
        <p:spPr>
          <a:xfrm>
            <a:off x="7675926" y="2348917"/>
            <a:ext cx="3749879" cy="380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Prozess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Multiprocessing</a:t>
            </a:r>
            <a:r>
              <a:rPr lang="de-DE" dirty="0"/>
              <a:t>?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28F0367-7001-4A40-AD29-8A064688D125}"/>
              </a:ext>
            </a:extLst>
          </p:cNvPr>
          <p:cNvSpPr/>
          <p:nvPr/>
        </p:nvSpPr>
        <p:spPr>
          <a:xfrm>
            <a:off x="7780787" y="3078447"/>
            <a:ext cx="3540155" cy="2896903"/>
          </a:xfrm>
          <a:prstGeom prst="rect">
            <a:avLst/>
          </a:prstGeom>
          <a:solidFill>
            <a:srgbClr val="42BA97">
              <a:alpha val="52157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Speicherraum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30001" cy="3634486"/>
          </a:xfrm>
        </p:spPr>
        <p:txBody>
          <a:bodyPr/>
          <a:lstStyle/>
          <a:p>
            <a:r>
              <a:rPr lang="de-DE" dirty="0"/>
              <a:t>Mehrere Prozesse = Volle Nutzung der CPU / CPU-Kerne</a:t>
            </a:r>
          </a:p>
          <a:p>
            <a:r>
              <a:rPr lang="de-DE" dirty="0" err="1"/>
              <a:t>Multiprocessing</a:t>
            </a:r>
            <a:r>
              <a:rPr lang="de-DE" dirty="0"/>
              <a:t> vs. Threads</a:t>
            </a:r>
          </a:p>
          <a:p>
            <a:pPr lvl="1"/>
            <a:r>
              <a:rPr lang="de-DE" dirty="0"/>
              <a:t>Threads laufen im selben Speicherraum, Prozesse haben ihren eigenen</a:t>
            </a:r>
          </a:p>
          <a:p>
            <a:pPr lvl="1"/>
            <a:r>
              <a:rPr lang="de-DE" dirty="0"/>
              <a:t>In einem Python-Prozess kann immer nur ein Thread gleichzeitig ausgeführt werden*</a:t>
            </a:r>
          </a:p>
          <a:p>
            <a:pPr lvl="1"/>
            <a:r>
              <a:rPr lang="de-DE" dirty="0"/>
              <a:t>Prozesse sind einfacher aufzurufen und zu verwalten</a:t>
            </a:r>
          </a:p>
          <a:p>
            <a:pPr lvl="1"/>
            <a:r>
              <a:rPr lang="de-DE" dirty="0"/>
              <a:t>Threading vereinfacht den gemeinsamen Zugriff auf Objekte (z.B. Variablen, Klasseninstanzen …)</a:t>
            </a:r>
          </a:p>
          <a:p>
            <a:pPr lvl="1"/>
            <a:r>
              <a:rPr lang="de-DE" b="1" dirty="0"/>
              <a:t>Prozesse können jederzeit unterbrochen werden, Threads nicht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1DA4DAA-C944-4819-B1D3-512F06AFA552}"/>
              </a:ext>
            </a:extLst>
          </p:cNvPr>
          <p:cNvCxnSpPr/>
          <p:nvPr/>
        </p:nvCxnSpPr>
        <p:spPr>
          <a:xfrm>
            <a:off x="7482980" y="2348917"/>
            <a:ext cx="0" cy="380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32CE58B-7574-4065-B5BE-86FFE54623FE}"/>
              </a:ext>
            </a:extLst>
          </p:cNvPr>
          <p:cNvSpPr txBox="1"/>
          <p:nvPr/>
        </p:nvSpPr>
        <p:spPr>
          <a:xfrm rot="16200000">
            <a:off x="5440152" y="4022412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9EC599-4EED-48A4-8096-ADE153550D83}"/>
              </a:ext>
            </a:extLst>
          </p:cNvPr>
          <p:cNvSpPr txBox="1"/>
          <p:nvPr/>
        </p:nvSpPr>
        <p:spPr>
          <a:xfrm>
            <a:off x="1203711" y="6304403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* Klingt schlimmer, als es ist. Ein Prozess kann so schnell zwischen Threads hin und her </a:t>
            </a:r>
            <a:br>
              <a:rPr lang="de-DE" sz="1200" dirty="0"/>
            </a:br>
            <a:r>
              <a:rPr lang="de-DE" sz="1200" dirty="0"/>
              <a:t>    springen, dass man hiervon nichts mitbekommt.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7BEFD5-BDBD-4C47-A95D-CF7645F951B5}"/>
              </a:ext>
            </a:extLst>
          </p:cNvPr>
          <p:cNvCxnSpPr>
            <a:cxnSpLocks/>
          </p:cNvCxnSpPr>
          <p:nvPr/>
        </p:nvCxnSpPr>
        <p:spPr>
          <a:xfrm>
            <a:off x="8217069" y="3078448"/>
            <a:ext cx="0" cy="562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902AFA0-BE7F-475D-AD7F-90E8F7D11838}"/>
              </a:ext>
            </a:extLst>
          </p:cNvPr>
          <p:cNvCxnSpPr>
            <a:cxnSpLocks/>
          </p:cNvCxnSpPr>
          <p:nvPr/>
        </p:nvCxnSpPr>
        <p:spPr>
          <a:xfrm>
            <a:off x="9550865" y="3640822"/>
            <a:ext cx="0" cy="9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65E96EA-D6B2-4CD5-BB37-1C1604B5F965}"/>
              </a:ext>
            </a:extLst>
          </p:cNvPr>
          <p:cNvCxnSpPr>
            <a:cxnSpLocks/>
          </p:cNvCxnSpPr>
          <p:nvPr/>
        </p:nvCxnSpPr>
        <p:spPr>
          <a:xfrm>
            <a:off x="8217069" y="4552808"/>
            <a:ext cx="0" cy="67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BF46A0F-D9B6-4B02-9A77-99FBDB2C3BD3}"/>
              </a:ext>
            </a:extLst>
          </p:cNvPr>
          <p:cNvCxnSpPr/>
          <p:nvPr/>
        </p:nvCxnSpPr>
        <p:spPr>
          <a:xfrm>
            <a:off x="10844728" y="5227739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F6CD340-919D-4F9E-9581-420F5257E7E9}"/>
              </a:ext>
            </a:extLst>
          </p:cNvPr>
          <p:cNvSpPr txBox="1"/>
          <p:nvPr/>
        </p:nvSpPr>
        <p:spPr>
          <a:xfrm>
            <a:off x="7675925" y="2709116"/>
            <a:ext cx="10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A16CA8-20FB-4C9D-90F8-08D949FA96C0}"/>
              </a:ext>
            </a:extLst>
          </p:cNvPr>
          <p:cNvSpPr txBox="1"/>
          <p:nvPr/>
        </p:nvSpPr>
        <p:spPr>
          <a:xfrm>
            <a:off x="9028350" y="2718448"/>
            <a:ext cx="10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BDD508E-A42D-474A-B53A-477182092384}"/>
              </a:ext>
            </a:extLst>
          </p:cNvPr>
          <p:cNvSpPr txBox="1"/>
          <p:nvPr/>
        </p:nvSpPr>
        <p:spPr>
          <a:xfrm>
            <a:off x="10303584" y="2728837"/>
            <a:ext cx="10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3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1459065-C0E4-40BB-A28E-FF5A3CD00535}"/>
              </a:ext>
            </a:extLst>
          </p:cNvPr>
          <p:cNvCxnSpPr/>
          <p:nvPr/>
        </p:nvCxnSpPr>
        <p:spPr>
          <a:xfrm>
            <a:off x="7902429" y="3640822"/>
            <a:ext cx="3296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66AAB95-A9F0-46E9-9E20-D5FBBEC832F1}"/>
              </a:ext>
            </a:extLst>
          </p:cNvPr>
          <p:cNvCxnSpPr/>
          <p:nvPr/>
        </p:nvCxnSpPr>
        <p:spPr>
          <a:xfrm>
            <a:off x="7902428" y="4552808"/>
            <a:ext cx="3296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3FADA9E-3BCA-4A4F-A699-0308C5222A82}"/>
              </a:ext>
            </a:extLst>
          </p:cNvPr>
          <p:cNvCxnSpPr/>
          <p:nvPr/>
        </p:nvCxnSpPr>
        <p:spPr>
          <a:xfrm>
            <a:off x="7902428" y="5227739"/>
            <a:ext cx="3296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127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02 - Multiprocessing – Mehrere Prozesses parallel ausführen</vt:lpstr>
      <vt:lpstr>Warum Multiprocessing?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64</cp:revision>
  <dcterms:created xsi:type="dcterms:W3CDTF">2020-10-17T19:34:28Z</dcterms:created>
  <dcterms:modified xsi:type="dcterms:W3CDTF">2020-12-26T18:00:11Z</dcterms:modified>
</cp:coreProperties>
</file>