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handoutMasterIdLst>
    <p:handoutMasterId r:id="rId7"/>
  </p:handoutMasterIdLst>
  <p:sldIdLst>
    <p:sldId id="257" r:id="rId2"/>
    <p:sldId id="261" r:id="rId3"/>
    <p:sldId id="262" r:id="rId4"/>
    <p:sldId id="263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26.12.2020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03 – Configuration 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7003D-A81A-4EA8-A096-91F39C8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E85F35-8637-4614-981B-D01B53DE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130001" cy="3634486"/>
          </a:xfrm>
        </p:spPr>
        <p:txBody>
          <a:bodyPr/>
          <a:lstStyle/>
          <a:p>
            <a:r>
              <a:rPr lang="de-DE" dirty="0"/>
              <a:t>Anlegen einer Konfigurationsdatei im YAML-Format</a:t>
            </a:r>
          </a:p>
          <a:p>
            <a:r>
              <a:rPr lang="de-DE" dirty="0"/>
              <a:t>Globale Variablen in Klassen verwenden</a:t>
            </a:r>
          </a:p>
          <a:p>
            <a:r>
              <a:rPr lang="de-DE" dirty="0"/>
              <a:t>Was ist YAML?</a:t>
            </a:r>
          </a:p>
          <a:p>
            <a:r>
              <a:rPr lang="de-DE" dirty="0"/>
              <a:t>Einlesen einer Konfigurationsdatei</a:t>
            </a:r>
          </a:p>
          <a:p>
            <a:r>
              <a:rPr lang="de-DE" dirty="0"/>
              <a:t>Speichern der Sprache</a:t>
            </a:r>
          </a:p>
          <a:p>
            <a:r>
              <a:rPr lang="de-DE" dirty="0"/>
              <a:t>Verwenden einzelner Konfigurationen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09DCD-8628-4ABE-B982-9B6EFDD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1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49564-2CE5-4364-B2FE-9B37A566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YAML – YAML </a:t>
            </a:r>
            <a:r>
              <a:rPr lang="de-DE" dirty="0" err="1"/>
              <a:t>Ain‘t</a:t>
            </a:r>
            <a:r>
              <a:rPr lang="de-DE" dirty="0"/>
              <a:t> Markup Language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9DFC43-B145-4D8F-8C5B-7A245647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Sprache für Datenserialisierung</a:t>
            </a:r>
          </a:p>
          <a:p>
            <a:r>
              <a:rPr lang="de-DE" dirty="0"/>
              <a:t>In YAML 1.0 (2001) noch „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Markup Language“, in 2002 geändert zu „YAML </a:t>
            </a:r>
            <a:r>
              <a:rPr lang="de-DE" dirty="0" err="1"/>
              <a:t>Ain‘t</a:t>
            </a:r>
            <a:r>
              <a:rPr lang="de-DE" dirty="0"/>
              <a:t> Markup Language“.</a:t>
            </a:r>
          </a:p>
          <a:p>
            <a:r>
              <a:rPr lang="de-DE" dirty="0"/>
              <a:t>Wurde entworfen, um möglichst lesbar (ohne viel Strukturtext) Daten abbilden zu können.</a:t>
            </a:r>
          </a:p>
          <a:p>
            <a:r>
              <a:rPr lang="de-DE" dirty="0"/>
              <a:t>Besteht häufig aus Key-Value-Paaren:</a:t>
            </a:r>
          </a:p>
          <a:p>
            <a:pPr lvl="1"/>
            <a:r>
              <a:rPr lang="de-DE" dirty="0" err="1"/>
              <a:t>name</a:t>
            </a:r>
            <a:r>
              <a:rPr lang="de-DE" dirty="0"/>
              <a:t>: </a:t>
            </a:r>
            <a:r>
              <a:rPr lang="de-DE" dirty="0" err="1"/>
              <a:t>bumblebee</a:t>
            </a:r>
            <a:endParaRPr lang="de-DE" dirty="0"/>
          </a:p>
          <a:p>
            <a:r>
              <a:rPr lang="de-DE" dirty="0"/>
              <a:t>Automatische Datentyperkennung (Boolean, String, Integer, </a:t>
            </a:r>
            <a:r>
              <a:rPr lang="de-DE" dirty="0" err="1"/>
              <a:t>Float</a:t>
            </a:r>
            <a:r>
              <a:rPr lang="de-DE" dirty="0"/>
              <a:t>)</a:t>
            </a:r>
          </a:p>
          <a:p>
            <a:r>
              <a:rPr lang="de-DE" dirty="0"/>
              <a:t>Typisierung kann forciert werden, ist aber in unserem Anwendungsfall unnötig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730FA-D4FF-4549-A00F-12204598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9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853557-9C91-4B9A-B982-6A069BBE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für YAML Syntax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65125C-4E5A-46CB-B402-B556E014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00E7C3B-6BB2-4B32-9126-8CA968B87138}"/>
              </a:ext>
            </a:extLst>
          </p:cNvPr>
          <p:cNvSpPr/>
          <p:nvPr/>
        </p:nvSpPr>
        <p:spPr>
          <a:xfrm>
            <a:off x="1948599" y="2269221"/>
            <a:ext cx="2464012" cy="255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dirty="0"/>
              <a:t>Strings</a:t>
            </a:r>
            <a:endParaRPr lang="de-DE" b="1" dirty="0"/>
          </a:p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886CB0-C177-46E4-8E6B-927B162FAF5F}"/>
              </a:ext>
            </a:extLst>
          </p:cNvPr>
          <p:cNvSpPr/>
          <p:nvPr/>
        </p:nvSpPr>
        <p:spPr>
          <a:xfrm>
            <a:off x="1948600" y="2608975"/>
            <a:ext cx="2464012" cy="654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name</a:t>
            </a:r>
            <a:r>
              <a:rPr lang="de-DE" dirty="0"/>
              <a:t>: </a:t>
            </a:r>
            <a:r>
              <a:rPr lang="de-DE" dirty="0" err="1"/>
              <a:t>bumbleblee</a:t>
            </a:r>
            <a:br>
              <a:rPr lang="de-DE" dirty="0"/>
            </a:br>
            <a:r>
              <a:rPr lang="de-DE" dirty="0" err="1"/>
              <a:t>name</a:t>
            </a:r>
            <a:r>
              <a:rPr lang="de-DE" dirty="0"/>
              <a:t>: ‚</a:t>
            </a:r>
            <a:r>
              <a:rPr lang="de-DE" dirty="0" err="1"/>
              <a:t>bumblebee</a:t>
            </a:r>
            <a:r>
              <a:rPr lang="de-DE" dirty="0"/>
              <a:t>‘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507A97-AF9E-45C3-850B-1B2AFC59BCD7}"/>
              </a:ext>
            </a:extLst>
          </p:cNvPr>
          <p:cNvSpPr txBox="1"/>
          <p:nvPr/>
        </p:nvSpPr>
        <p:spPr>
          <a:xfrm>
            <a:off x="1948599" y="3250407"/>
            <a:ext cx="24640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Mehrzeilig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DCC7E0-567D-4322-8965-B5709C449C50}"/>
              </a:ext>
            </a:extLst>
          </p:cNvPr>
          <p:cNvSpPr/>
          <p:nvPr/>
        </p:nvSpPr>
        <p:spPr>
          <a:xfrm>
            <a:off x="1940210" y="3648774"/>
            <a:ext cx="2472401" cy="1175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name</a:t>
            </a:r>
            <a:r>
              <a:rPr lang="de-DE" dirty="0"/>
              <a:t>: |</a:t>
            </a:r>
          </a:p>
          <a:p>
            <a:r>
              <a:rPr lang="de-DE" dirty="0"/>
              <a:t>    mein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name</a:t>
            </a:r>
            <a:br>
              <a:rPr lang="de-DE" dirty="0"/>
            </a:br>
            <a:r>
              <a:rPr lang="de-DE" dirty="0"/>
              <a:t>    ist </a:t>
            </a:r>
            <a:r>
              <a:rPr lang="de-DE" dirty="0" err="1"/>
              <a:t>bumblebee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50522ED-0093-4FB5-BF23-895147F97B4B}"/>
              </a:ext>
            </a:extLst>
          </p:cNvPr>
          <p:cNvSpPr/>
          <p:nvPr/>
        </p:nvSpPr>
        <p:spPr>
          <a:xfrm>
            <a:off x="4558973" y="2256310"/>
            <a:ext cx="2464012" cy="99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dirty="0"/>
              <a:t>Zahlen</a:t>
            </a:r>
            <a:endParaRPr lang="de-DE" b="1" dirty="0"/>
          </a:p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7C717D2-15DB-42E9-BB8D-FDA23D19D13C}"/>
              </a:ext>
            </a:extLst>
          </p:cNvPr>
          <p:cNvSpPr/>
          <p:nvPr/>
        </p:nvSpPr>
        <p:spPr>
          <a:xfrm>
            <a:off x="4558974" y="2596065"/>
            <a:ext cx="2464012" cy="6543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alter: 20</a:t>
            </a:r>
          </a:p>
          <a:p>
            <a:r>
              <a:rPr lang="de-DE" dirty="0" err="1"/>
              <a:t>größe</a:t>
            </a:r>
            <a:r>
              <a:rPr lang="de-DE" dirty="0"/>
              <a:t>: 1,85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4F02358-E153-445D-AA3C-B800CACEA2A6}"/>
              </a:ext>
            </a:extLst>
          </p:cNvPr>
          <p:cNvSpPr/>
          <p:nvPr/>
        </p:nvSpPr>
        <p:spPr>
          <a:xfrm>
            <a:off x="1940210" y="5021214"/>
            <a:ext cx="2464012" cy="1334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dirty="0"/>
              <a:t>Boolean</a:t>
            </a:r>
            <a:endParaRPr lang="de-DE" b="1" dirty="0"/>
          </a:p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731873-6E6A-4DFA-AC9D-6D55B46DCA5D}"/>
              </a:ext>
            </a:extLst>
          </p:cNvPr>
          <p:cNvSpPr/>
          <p:nvPr/>
        </p:nvSpPr>
        <p:spPr>
          <a:xfrm>
            <a:off x="1940211" y="5365163"/>
            <a:ext cx="2464012" cy="9907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berechtigt: True</a:t>
            </a:r>
          </a:p>
          <a:p>
            <a:r>
              <a:rPr lang="de-DE" dirty="0"/>
              <a:t>berechtigt: </a:t>
            </a:r>
            <a:r>
              <a:rPr lang="de-DE" dirty="0" err="1"/>
              <a:t>true</a:t>
            </a:r>
            <a:endParaRPr lang="de-DE" dirty="0"/>
          </a:p>
          <a:p>
            <a:r>
              <a:rPr lang="de-DE" dirty="0"/>
              <a:t>berechtigt: TRUE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C68A542-8DE6-4B9D-B418-E19BB7D080CD}"/>
              </a:ext>
            </a:extLst>
          </p:cNvPr>
          <p:cNvSpPr/>
          <p:nvPr/>
        </p:nvSpPr>
        <p:spPr>
          <a:xfrm>
            <a:off x="7362293" y="2256310"/>
            <a:ext cx="2464012" cy="1532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dirty="0"/>
              <a:t>Null-Werte</a:t>
            </a:r>
            <a:endParaRPr lang="de-DE" b="1" dirty="0"/>
          </a:p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213B054-A866-4047-A692-D0BD6F0156C7}"/>
              </a:ext>
            </a:extLst>
          </p:cNvPr>
          <p:cNvSpPr/>
          <p:nvPr/>
        </p:nvSpPr>
        <p:spPr>
          <a:xfrm>
            <a:off x="7362294" y="2600259"/>
            <a:ext cx="2464012" cy="1188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beziehung</a:t>
            </a:r>
            <a:r>
              <a:rPr lang="de-DE" dirty="0"/>
              <a:t>: </a:t>
            </a:r>
          </a:p>
          <a:p>
            <a:r>
              <a:rPr lang="de-DE" dirty="0" err="1"/>
              <a:t>beziehung</a:t>
            </a:r>
            <a:r>
              <a:rPr lang="de-DE" dirty="0"/>
              <a:t>: null</a:t>
            </a:r>
          </a:p>
          <a:p>
            <a:r>
              <a:rPr lang="de-DE" dirty="0" err="1"/>
              <a:t>beziehung</a:t>
            </a:r>
            <a:r>
              <a:rPr lang="de-DE" dirty="0"/>
              <a:t>: Null</a:t>
            </a:r>
          </a:p>
          <a:p>
            <a:r>
              <a:rPr lang="de-DE" dirty="0" err="1"/>
              <a:t>beziehung</a:t>
            </a:r>
            <a:r>
              <a:rPr lang="de-DE" dirty="0"/>
              <a:t>: NULL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11F6FD5-A559-41C6-B3C7-4C130BCD5EFB}"/>
              </a:ext>
            </a:extLst>
          </p:cNvPr>
          <p:cNvSpPr/>
          <p:nvPr/>
        </p:nvSpPr>
        <p:spPr>
          <a:xfrm>
            <a:off x="4558972" y="3429000"/>
            <a:ext cx="2464012" cy="255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dirty="0"/>
              <a:t>Listen</a:t>
            </a:r>
            <a:endParaRPr lang="de-DE" b="1" dirty="0"/>
          </a:p>
          <a:p>
            <a:pPr algn="ctr"/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0ACD01D-D905-4D39-83B6-A5FF2C7F891E}"/>
              </a:ext>
            </a:extLst>
          </p:cNvPr>
          <p:cNvSpPr/>
          <p:nvPr/>
        </p:nvSpPr>
        <p:spPr>
          <a:xfrm>
            <a:off x="4558973" y="3768754"/>
            <a:ext cx="2464012" cy="654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freunde: [Peter, Simon, Marcel]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E4AF49C-6009-4FAF-A740-8A1B012C7A4F}"/>
              </a:ext>
            </a:extLst>
          </p:cNvPr>
          <p:cNvSpPr txBox="1"/>
          <p:nvPr/>
        </p:nvSpPr>
        <p:spPr>
          <a:xfrm>
            <a:off x="4558972" y="4410186"/>
            <a:ext cx="24640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oder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72C8D73-58DA-4657-87AD-C1B46D20CB41}"/>
              </a:ext>
            </a:extLst>
          </p:cNvPr>
          <p:cNvSpPr/>
          <p:nvPr/>
        </p:nvSpPr>
        <p:spPr>
          <a:xfrm>
            <a:off x="4558972" y="4808553"/>
            <a:ext cx="2464012" cy="1175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freunde:</a:t>
            </a:r>
          </a:p>
          <a:p>
            <a:r>
              <a:rPr lang="de-DE" dirty="0"/>
              <a:t>    - Peter</a:t>
            </a:r>
          </a:p>
          <a:p>
            <a:r>
              <a:rPr lang="de-DE" dirty="0"/>
              <a:t>    - Simon</a:t>
            </a:r>
          </a:p>
          <a:p>
            <a:r>
              <a:rPr lang="de-DE" dirty="0"/>
              <a:t>    - Marcel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AF73805-9C7D-4767-9AC1-1C6EC2E3AEAD}"/>
              </a:ext>
            </a:extLst>
          </p:cNvPr>
          <p:cNvSpPr/>
          <p:nvPr/>
        </p:nvSpPr>
        <p:spPr>
          <a:xfrm>
            <a:off x="7362292" y="4029307"/>
            <a:ext cx="2464012" cy="1532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dirty="0"/>
              <a:t>Verschachtelungen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7757C92-1E84-48CC-AD47-8EEF45357995}"/>
              </a:ext>
            </a:extLst>
          </p:cNvPr>
          <p:cNvSpPr/>
          <p:nvPr/>
        </p:nvSpPr>
        <p:spPr>
          <a:xfrm>
            <a:off x="7362293" y="4373256"/>
            <a:ext cx="2464012" cy="1188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mutter</a:t>
            </a:r>
            <a:r>
              <a:rPr lang="de-DE" dirty="0"/>
              <a:t>:</a:t>
            </a:r>
          </a:p>
          <a:p>
            <a:r>
              <a:rPr lang="de-DE" dirty="0"/>
              <a:t>    </a:t>
            </a:r>
            <a:r>
              <a:rPr lang="de-DE" dirty="0" err="1"/>
              <a:t>name</a:t>
            </a:r>
            <a:r>
              <a:rPr lang="de-DE" dirty="0"/>
              <a:t>: Ulla</a:t>
            </a:r>
          </a:p>
          <a:p>
            <a:r>
              <a:rPr lang="de-DE" dirty="0"/>
              <a:t>    alter: 65</a:t>
            </a:r>
          </a:p>
          <a:p>
            <a:r>
              <a:rPr lang="de-DE" dirty="0"/>
              <a:t>    beruf: Lehrerin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0103E63-F822-4AED-AC0B-6B084A723478}"/>
              </a:ext>
            </a:extLst>
          </p:cNvPr>
          <p:cNvSpPr/>
          <p:nvPr/>
        </p:nvSpPr>
        <p:spPr>
          <a:xfrm>
            <a:off x="7362291" y="5694509"/>
            <a:ext cx="2464012" cy="72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 dirty="0"/>
              <a:t>Kommentare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E0FDE87-854E-4448-9354-E7C4B046A52E}"/>
              </a:ext>
            </a:extLst>
          </p:cNvPr>
          <p:cNvSpPr/>
          <p:nvPr/>
        </p:nvSpPr>
        <p:spPr>
          <a:xfrm>
            <a:off x="7362292" y="6038458"/>
            <a:ext cx="2464012" cy="385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# Bitte prüfen</a:t>
            </a:r>
          </a:p>
        </p:txBody>
      </p:sp>
    </p:spTree>
    <p:extLst>
      <p:ext uri="{BB962C8B-B14F-4D97-AF65-F5344CB8AC3E}">
        <p14:creationId xmlns:p14="http://schemas.microsoft.com/office/powerpoint/2010/main" val="405104983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225</Words>
  <Application>Microsoft Office PowerPoint</Application>
  <PresentationFormat>Breitbild</PresentationFormat>
  <Paragraphs>53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 2</vt:lpstr>
      <vt:lpstr>DividendVTI</vt:lpstr>
      <vt:lpstr>Lektion 03 – Configuration Management</vt:lpstr>
      <vt:lpstr>Was wir lernen werden</vt:lpstr>
      <vt:lpstr>YAML – YAML Ain‘t Markup Language</vt:lpstr>
      <vt:lpstr>Beispiele für YAML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81</cp:revision>
  <dcterms:created xsi:type="dcterms:W3CDTF">2020-10-17T19:34:28Z</dcterms:created>
  <dcterms:modified xsi:type="dcterms:W3CDTF">2020-12-26T17:59:37Z</dcterms:modified>
</cp:coreProperties>
</file>