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4"/>
  </p:notesMasterIdLst>
  <p:handoutMasterIdLst>
    <p:handoutMasterId r:id="rId5"/>
  </p:handoutMasterIdLst>
  <p:sldIdLst>
    <p:sldId id="257" r:id="rId2"/>
    <p:sldId id="261" r:id="rId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t>26.12.2020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Lektion 04 – Wake Words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36722"/>
            <a:ext cx="10993546" cy="700761"/>
          </a:xfrm>
        </p:spPr>
        <p:txBody>
          <a:bodyPr rtlCol="0">
            <a:normAutofit fontScale="92500"/>
          </a:bodyPr>
          <a:lstStyle/>
          <a:p>
            <a:pPr rtl="0"/>
            <a:r>
              <a:rPr lang="de" dirty="0"/>
              <a:t>Jonas Freiknecht, 2021, v1.3</a:t>
            </a:r>
          </a:p>
          <a:p>
            <a:pPr rtl="0"/>
            <a:r>
              <a:rPr lang="de" dirty="0"/>
              <a:t>www.jofre.de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67003D-A81A-4EA8-A096-91F39C8DE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wir lernen werden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E85F35-8637-4614-981B-D01B53DED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9869558" cy="3634486"/>
          </a:xfrm>
        </p:spPr>
        <p:txBody>
          <a:bodyPr/>
          <a:lstStyle/>
          <a:p>
            <a:r>
              <a:rPr lang="de-DE" dirty="0"/>
              <a:t>Installation eines Wheel Files (und deren </a:t>
            </a:r>
            <a:r>
              <a:rPr lang="de-DE" dirty="0" err="1"/>
              <a:t>Referenzierung</a:t>
            </a:r>
            <a:r>
              <a:rPr lang="de-DE" dirty="0"/>
              <a:t> in der requirements.txt)</a:t>
            </a:r>
          </a:p>
          <a:p>
            <a:r>
              <a:rPr lang="de-DE" dirty="0"/>
              <a:t>Audioeingabe und -Verarbeitung über </a:t>
            </a:r>
            <a:r>
              <a:rPr lang="de-DE" dirty="0" err="1"/>
              <a:t>pyAudio</a:t>
            </a:r>
            <a:endParaRPr lang="de-DE" dirty="0"/>
          </a:p>
          <a:p>
            <a:r>
              <a:rPr lang="de-DE" dirty="0"/>
              <a:t>Erkennen eines Aktivierungsworts über </a:t>
            </a:r>
            <a:r>
              <a:rPr lang="de-DE" dirty="0" err="1"/>
              <a:t>Porcupine</a:t>
            </a:r>
            <a:endParaRPr lang="de-DE" dirty="0"/>
          </a:p>
          <a:p>
            <a:r>
              <a:rPr lang="de-DE" dirty="0"/>
              <a:t>Unterscheiden zwischen verschiedenen Aktivierungswörtern</a:t>
            </a:r>
          </a:p>
          <a:p>
            <a:r>
              <a:rPr lang="de-DE" dirty="0"/>
              <a:t>Anpassen der Sensibilität der Aktivierungswörter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A09DCD-8628-4ABE-B982-9B6EFDD5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26.12.2020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71270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{1AC1F9F6-711F-45AB-AE4F-681FB858863E}tf33552983_win32</Template>
  <TotalTime>0</TotalTime>
  <Words>55</Words>
  <Application>Microsoft Office PowerPoint</Application>
  <PresentationFormat>Breitbild</PresentationFormat>
  <Paragraphs>10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Calibri</vt:lpstr>
      <vt:lpstr>Franklin Gothic Book</vt:lpstr>
      <vt:lpstr>Franklin Gothic Demi</vt:lpstr>
      <vt:lpstr>Wingdings 2</vt:lpstr>
      <vt:lpstr>DividendVTI</vt:lpstr>
      <vt:lpstr>Lektion 04 – Wake Words</vt:lpstr>
      <vt:lpstr>Was wir lernen werden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eines KI-SprachAssistenten mit Python</dc:title>
  <dc:creator>Jonas Freiknecht</dc:creator>
  <cp:lastModifiedBy>Jonas Freiknecht</cp:lastModifiedBy>
  <cp:revision>86</cp:revision>
  <dcterms:created xsi:type="dcterms:W3CDTF">2020-10-17T19:34:28Z</dcterms:created>
  <dcterms:modified xsi:type="dcterms:W3CDTF">2020-12-26T18:02:17Z</dcterms:modified>
</cp:coreProperties>
</file>